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27157675" cx="19202400"/>
  <p:notesSz cx="6858000" cy="9144000"/>
  <p:embeddedFontLs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54">
          <p15:clr>
            <a:srgbClr val="A4A3A4"/>
          </p15:clr>
        </p15:guide>
        <p15:guide id="2" pos="60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695121-380F-45E9-B98D-FA4042B7201B}">
  <a:tblStyle styleId="{E6695121-380F-45E9-B98D-FA4042B720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54" orient="horz"/>
        <p:guide pos="60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OpenSans-regular.fntdata"/><Relationship Id="rId14" Type="http://schemas.openxmlformats.org/officeDocument/2006/relationships/slide" Target="slides/slide8.xml"/><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017820be6_0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017820be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ed87d71d5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ed87d71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ed87d71d5_0_7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ed87d71d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017820be6_0_6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017820be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ed87d71d5_0_13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ed87d71d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019388602_0_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01938860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019388602_0_2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01938860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3F3F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654588" y="3931355"/>
            <a:ext cx="17893200" cy="10837800"/>
          </a:xfrm>
          <a:prstGeom prst="rect">
            <a:avLst/>
          </a:prstGeom>
        </p:spPr>
        <p:txBody>
          <a:bodyPr anchorCtr="0" anchor="b" bIns="288900" lIns="288900" spcFirstLastPara="1" rIns="288900" wrap="square" tIns="288900">
            <a:noAutofit/>
          </a:bodyPr>
          <a:lstStyle>
            <a:lvl1pPr lvl="0" algn="ctr">
              <a:spcBef>
                <a:spcPts val="0"/>
              </a:spcBef>
              <a:spcAft>
                <a:spcPts val="0"/>
              </a:spcAft>
              <a:buSzPts val="16400"/>
              <a:buNone/>
              <a:defRPr sz="16400"/>
            </a:lvl1pPr>
            <a:lvl2pPr lvl="1" algn="ctr">
              <a:spcBef>
                <a:spcPts val="0"/>
              </a:spcBef>
              <a:spcAft>
                <a:spcPts val="0"/>
              </a:spcAft>
              <a:buSzPts val="16400"/>
              <a:buNone/>
              <a:defRPr sz="16400"/>
            </a:lvl2pPr>
            <a:lvl3pPr lvl="2" algn="ctr">
              <a:spcBef>
                <a:spcPts val="0"/>
              </a:spcBef>
              <a:spcAft>
                <a:spcPts val="0"/>
              </a:spcAft>
              <a:buSzPts val="16400"/>
              <a:buNone/>
              <a:defRPr sz="16400"/>
            </a:lvl3pPr>
            <a:lvl4pPr lvl="3" algn="ctr">
              <a:spcBef>
                <a:spcPts val="0"/>
              </a:spcBef>
              <a:spcAft>
                <a:spcPts val="0"/>
              </a:spcAft>
              <a:buSzPts val="16400"/>
              <a:buNone/>
              <a:defRPr sz="16400"/>
            </a:lvl4pPr>
            <a:lvl5pPr lvl="4" algn="ctr">
              <a:spcBef>
                <a:spcPts val="0"/>
              </a:spcBef>
              <a:spcAft>
                <a:spcPts val="0"/>
              </a:spcAft>
              <a:buSzPts val="16400"/>
              <a:buNone/>
              <a:defRPr sz="16400"/>
            </a:lvl5pPr>
            <a:lvl6pPr lvl="5" algn="ctr">
              <a:spcBef>
                <a:spcPts val="0"/>
              </a:spcBef>
              <a:spcAft>
                <a:spcPts val="0"/>
              </a:spcAft>
              <a:buSzPts val="16400"/>
              <a:buNone/>
              <a:defRPr sz="16400"/>
            </a:lvl6pPr>
            <a:lvl7pPr lvl="6" algn="ctr">
              <a:spcBef>
                <a:spcPts val="0"/>
              </a:spcBef>
              <a:spcAft>
                <a:spcPts val="0"/>
              </a:spcAft>
              <a:buSzPts val="16400"/>
              <a:buNone/>
              <a:defRPr sz="16400"/>
            </a:lvl7pPr>
            <a:lvl8pPr lvl="7" algn="ctr">
              <a:spcBef>
                <a:spcPts val="0"/>
              </a:spcBef>
              <a:spcAft>
                <a:spcPts val="0"/>
              </a:spcAft>
              <a:buSzPts val="16400"/>
              <a:buNone/>
              <a:defRPr sz="16400"/>
            </a:lvl8pPr>
            <a:lvl9pPr lvl="8" algn="ctr">
              <a:spcBef>
                <a:spcPts val="0"/>
              </a:spcBef>
              <a:spcAft>
                <a:spcPts val="0"/>
              </a:spcAft>
              <a:buSzPts val="16400"/>
              <a:buNone/>
              <a:defRPr sz="16400"/>
            </a:lvl9pPr>
          </a:lstStyle>
          <a:p/>
        </p:txBody>
      </p:sp>
      <p:sp>
        <p:nvSpPr>
          <p:cNvPr id="11" name="Google Shape;11;p2"/>
          <p:cNvSpPr txBox="1"/>
          <p:nvPr>
            <p:ph idx="1" type="subTitle"/>
          </p:nvPr>
        </p:nvSpPr>
        <p:spPr>
          <a:xfrm>
            <a:off x="654570" y="14964177"/>
            <a:ext cx="17893200" cy="4185000"/>
          </a:xfrm>
          <a:prstGeom prst="rect">
            <a:avLst/>
          </a:prstGeom>
        </p:spPr>
        <p:txBody>
          <a:bodyPr anchorCtr="0" anchor="t" bIns="288900" lIns="288900" spcFirstLastPara="1" rIns="288900" wrap="square" tIns="288900">
            <a:noAutofit/>
          </a:bodyPr>
          <a:lstStyle>
            <a:lvl1pPr lvl="0" algn="ctr">
              <a:lnSpc>
                <a:spcPct val="100000"/>
              </a:lnSpc>
              <a:spcBef>
                <a:spcPts val="0"/>
              </a:spcBef>
              <a:spcAft>
                <a:spcPts val="0"/>
              </a:spcAft>
              <a:buSzPts val="8800"/>
              <a:buNone/>
              <a:defRPr sz="8800"/>
            </a:lvl1pPr>
            <a:lvl2pPr lvl="1" algn="ctr">
              <a:lnSpc>
                <a:spcPct val="100000"/>
              </a:lnSpc>
              <a:spcBef>
                <a:spcPts val="0"/>
              </a:spcBef>
              <a:spcAft>
                <a:spcPts val="0"/>
              </a:spcAft>
              <a:buSzPts val="8800"/>
              <a:buNone/>
              <a:defRPr sz="8800"/>
            </a:lvl2pPr>
            <a:lvl3pPr lvl="2" algn="ctr">
              <a:lnSpc>
                <a:spcPct val="100000"/>
              </a:lnSpc>
              <a:spcBef>
                <a:spcPts val="0"/>
              </a:spcBef>
              <a:spcAft>
                <a:spcPts val="0"/>
              </a:spcAft>
              <a:buSzPts val="8800"/>
              <a:buNone/>
              <a:defRPr sz="8800"/>
            </a:lvl3pPr>
            <a:lvl4pPr lvl="3" algn="ctr">
              <a:lnSpc>
                <a:spcPct val="100000"/>
              </a:lnSpc>
              <a:spcBef>
                <a:spcPts val="0"/>
              </a:spcBef>
              <a:spcAft>
                <a:spcPts val="0"/>
              </a:spcAft>
              <a:buSzPts val="8800"/>
              <a:buNone/>
              <a:defRPr sz="8800"/>
            </a:lvl4pPr>
            <a:lvl5pPr lvl="4" algn="ctr">
              <a:lnSpc>
                <a:spcPct val="100000"/>
              </a:lnSpc>
              <a:spcBef>
                <a:spcPts val="0"/>
              </a:spcBef>
              <a:spcAft>
                <a:spcPts val="0"/>
              </a:spcAft>
              <a:buSzPts val="8800"/>
              <a:buNone/>
              <a:defRPr sz="8800"/>
            </a:lvl5pPr>
            <a:lvl6pPr lvl="5" algn="ctr">
              <a:lnSpc>
                <a:spcPct val="100000"/>
              </a:lnSpc>
              <a:spcBef>
                <a:spcPts val="0"/>
              </a:spcBef>
              <a:spcAft>
                <a:spcPts val="0"/>
              </a:spcAft>
              <a:buSzPts val="8800"/>
              <a:buNone/>
              <a:defRPr sz="8800"/>
            </a:lvl6pPr>
            <a:lvl7pPr lvl="6" algn="ctr">
              <a:lnSpc>
                <a:spcPct val="100000"/>
              </a:lnSpc>
              <a:spcBef>
                <a:spcPts val="0"/>
              </a:spcBef>
              <a:spcAft>
                <a:spcPts val="0"/>
              </a:spcAft>
              <a:buSzPts val="8800"/>
              <a:buNone/>
              <a:defRPr sz="8800"/>
            </a:lvl7pPr>
            <a:lvl8pPr lvl="7" algn="ctr">
              <a:lnSpc>
                <a:spcPct val="100000"/>
              </a:lnSpc>
              <a:spcBef>
                <a:spcPts val="0"/>
              </a:spcBef>
              <a:spcAft>
                <a:spcPts val="0"/>
              </a:spcAft>
              <a:buSzPts val="8800"/>
              <a:buNone/>
              <a:defRPr sz="8800"/>
            </a:lvl8pPr>
            <a:lvl9pPr lvl="8" algn="ctr">
              <a:lnSpc>
                <a:spcPct val="100000"/>
              </a:lnSpc>
              <a:spcBef>
                <a:spcPts val="0"/>
              </a:spcBef>
              <a:spcAft>
                <a:spcPts val="0"/>
              </a:spcAft>
              <a:buSzPts val="8800"/>
              <a:buNone/>
              <a:defRPr sz="8800"/>
            </a:lvl9pPr>
          </a:lstStyle>
          <a:p/>
        </p:txBody>
      </p:sp>
      <p:sp>
        <p:nvSpPr>
          <p:cNvPr id="12" name="Google Shape;12;p2"/>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654570" y="5840339"/>
            <a:ext cx="17893200" cy="10367400"/>
          </a:xfrm>
          <a:prstGeom prst="rect">
            <a:avLst/>
          </a:prstGeom>
        </p:spPr>
        <p:txBody>
          <a:bodyPr anchorCtr="0" anchor="b" bIns="288900" lIns="288900" spcFirstLastPara="1" rIns="288900" wrap="square" tIns="288900">
            <a:noAutofit/>
          </a:bodyPr>
          <a:lstStyle>
            <a:lvl1pPr lvl="0" algn="ctr">
              <a:spcBef>
                <a:spcPts val="0"/>
              </a:spcBef>
              <a:spcAft>
                <a:spcPts val="0"/>
              </a:spcAft>
              <a:buSzPts val="37900"/>
              <a:buNone/>
              <a:defRPr sz="37900"/>
            </a:lvl1pPr>
            <a:lvl2pPr lvl="1" algn="ctr">
              <a:spcBef>
                <a:spcPts val="0"/>
              </a:spcBef>
              <a:spcAft>
                <a:spcPts val="0"/>
              </a:spcAft>
              <a:buSzPts val="37900"/>
              <a:buNone/>
              <a:defRPr sz="37900"/>
            </a:lvl2pPr>
            <a:lvl3pPr lvl="2" algn="ctr">
              <a:spcBef>
                <a:spcPts val="0"/>
              </a:spcBef>
              <a:spcAft>
                <a:spcPts val="0"/>
              </a:spcAft>
              <a:buSzPts val="37900"/>
              <a:buNone/>
              <a:defRPr sz="37900"/>
            </a:lvl3pPr>
            <a:lvl4pPr lvl="3" algn="ctr">
              <a:spcBef>
                <a:spcPts val="0"/>
              </a:spcBef>
              <a:spcAft>
                <a:spcPts val="0"/>
              </a:spcAft>
              <a:buSzPts val="37900"/>
              <a:buNone/>
              <a:defRPr sz="37900"/>
            </a:lvl4pPr>
            <a:lvl5pPr lvl="4" algn="ctr">
              <a:spcBef>
                <a:spcPts val="0"/>
              </a:spcBef>
              <a:spcAft>
                <a:spcPts val="0"/>
              </a:spcAft>
              <a:buSzPts val="37900"/>
              <a:buNone/>
              <a:defRPr sz="37900"/>
            </a:lvl5pPr>
            <a:lvl6pPr lvl="5" algn="ctr">
              <a:spcBef>
                <a:spcPts val="0"/>
              </a:spcBef>
              <a:spcAft>
                <a:spcPts val="0"/>
              </a:spcAft>
              <a:buSzPts val="37900"/>
              <a:buNone/>
              <a:defRPr sz="37900"/>
            </a:lvl6pPr>
            <a:lvl7pPr lvl="6" algn="ctr">
              <a:spcBef>
                <a:spcPts val="0"/>
              </a:spcBef>
              <a:spcAft>
                <a:spcPts val="0"/>
              </a:spcAft>
              <a:buSzPts val="37900"/>
              <a:buNone/>
              <a:defRPr sz="37900"/>
            </a:lvl7pPr>
            <a:lvl8pPr lvl="7" algn="ctr">
              <a:spcBef>
                <a:spcPts val="0"/>
              </a:spcBef>
              <a:spcAft>
                <a:spcPts val="0"/>
              </a:spcAft>
              <a:buSzPts val="37900"/>
              <a:buNone/>
              <a:defRPr sz="37900"/>
            </a:lvl8pPr>
            <a:lvl9pPr lvl="8" algn="ctr">
              <a:spcBef>
                <a:spcPts val="0"/>
              </a:spcBef>
              <a:spcAft>
                <a:spcPts val="0"/>
              </a:spcAft>
              <a:buSzPts val="37900"/>
              <a:buNone/>
              <a:defRPr sz="37900"/>
            </a:lvl9pPr>
          </a:lstStyle>
          <a:p>
            <a:r>
              <a:t>xx%</a:t>
            </a:r>
          </a:p>
        </p:txBody>
      </p:sp>
      <p:sp>
        <p:nvSpPr>
          <p:cNvPr id="45" name="Google Shape;45;p11"/>
          <p:cNvSpPr txBox="1"/>
          <p:nvPr>
            <p:ph idx="1" type="body"/>
          </p:nvPr>
        </p:nvSpPr>
        <p:spPr>
          <a:xfrm>
            <a:off x="654570" y="16643745"/>
            <a:ext cx="17893200" cy="6868200"/>
          </a:xfrm>
          <a:prstGeom prst="rect">
            <a:avLst/>
          </a:prstGeom>
        </p:spPr>
        <p:txBody>
          <a:bodyPr anchorCtr="0" anchor="t" bIns="288900" lIns="288900" spcFirstLastPara="1" rIns="288900" wrap="square" tIns="288900">
            <a:noAutofit/>
          </a:bodyPr>
          <a:lstStyle>
            <a:lvl1pPr indent="-533400" lvl="0" marL="457200" algn="ctr">
              <a:spcBef>
                <a:spcPts val="0"/>
              </a:spcBef>
              <a:spcAft>
                <a:spcPts val="0"/>
              </a:spcAft>
              <a:buSzPts val="4800"/>
              <a:buChar char="●"/>
              <a:defRPr/>
            </a:lvl1pPr>
            <a:lvl2pPr indent="-508000" lvl="1" marL="914400" algn="ctr">
              <a:spcBef>
                <a:spcPts val="5100"/>
              </a:spcBef>
              <a:spcAft>
                <a:spcPts val="0"/>
              </a:spcAft>
              <a:buSzPts val="4400"/>
              <a:buChar char="○"/>
              <a:defRPr/>
            </a:lvl2pPr>
            <a:lvl3pPr indent="-508000" lvl="2" marL="1371600" algn="ctr">
              <a:spcBef>
                <a:spcPts val="5100"/>
              </a:spcBef>
              <a:spcAft>
                <a:spcPts val="0"/>
              </a:spcAft>
              <a:buSzPts val="4400"/>
              <a:buChar char="■"/>
              <a:defRPr/>
            </a:lvl3pPr>
            <a:lvl4pPr indent="-508000" lvl="3" marL="1828800" algn="ctr">
              <a:spcBef>
                <a:spcPts val="5100"/>
              </a:spcBef>
              <a:spcAft>
                <a:spcPts val="0"/>
              </a:spcAft>
              <a:buSzPts val="4400"/>
              <a:buChar char="●"/>
              <a:defRPr/>
            </a:lvl4pPr>
            <a:lvl5pPr indent="-508000" lvl="4" marL="2286000" algn="ctr">
              <a:spcBef>
                <a:spcPts val="5100"/>
              </a:spcBef>
              <a:spcAft>
                <a:spcPts val="0"/>
              </a:spcAft>
              <a:buSzPts val="4400"/>
              <a:buChar char="○"/>
              <a:defRPr/>
            </a:lvl5pPr>
            <a:lvl6pPr indent="-508000" lvl="5" marL="2743200" algn="ctr">
              <a:spcBef>
                <a:spcPts val="5100"/>
              </a:spcBef>
              <a:spcAft>
                <a:spcPts val="0"/>
              </a:spcAft>
              <a:buSzPts val="4400"/>
              <a:buChar char="■"/>
              <a:defRPr/>
            </a:lvl6pPr>
            <a:lvl7pPr indent="-508000" lvl="6" marL="3200400" algn="ctr">
              <a:spcBef>
                <a:spcPts val="5100"/>
              </a:spcBef>
              <a:spcAft>
                <a:spcPts val="0"/>
              </a:spcAft>
              <a:buSzPts val="4400"/>
              <a:buChar char="●"/>
              <a:defRPr/>
            </a:lvl7pPr>
            <a:lvl8pPr indent="-508000" lvl="7" marL="3657600" algn="ctr">
              <a:spcBef>
                <a:spcPts val="5100"/>
              </a:spcBef>
              <a:spcAft>
                <a:spcPts val="0"/>
              </a:spcAft>
              <a:buSzPts val="4400"/>
              <a:buChar char="○"/>
              <a:defRPr/>
            </a:lvl8pPr>
            <a:lvl9pPr indent="-508000" lvl="8" marL="4114800" algn="ctr">
              <a:spcBef>
                <a:spcPts val="5100"/>
              </a:spcBef>
              <a:spcAft>
                <a:spcPts val="5100"/>
              </a:spcAft>
              <a:buSzPts val="4400"/>
              <a:buChar char="■"/>
              <a:defRPr/>
            </a:lvl9pPr>
          </a:lstStyle>
          <a:p/>
        </p:txBody>
      </p:sp>
      <p:sp>
        <p:nvSpPr>
          <p:cNvPr id="46" name="Google Shape;46;p11"/>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54570" y="11356486"/>
            <a:ext cx="17893200" cy="4444800"/>
          </a:xfrm>
          <a:prstGeom prst="rect">
            <a:avLst/>
          </a:prstGeom>
        </p:spPr>
        <p:txBody>
          <a:bodyPr anchorCtr="0" anchor="ctr" bIns="288900" lIns="288900" spcFirstLastPara="1" rIns="288900" wrap="square" tIns="288900">
            <a:noAutofit/>
          </a:bodyPr>
          <a:lstStyle>
            <a:lvl1pPr lvl="0" algn="ctr">
              <a:spcBef>
                <a:spcPts val="0"/>
              </a:spcBef>
              <a:spcAft>
                <a:spcPts val="0"/>
              </a:spcAft>
              <a:buSzPts val="11400"/>
              <a:buNone/>
              <a:defRPr sz="11400"/>
            </a:lvl1pPr>
            <a:lvl2pPr lvl="1" algn="ctr">
              <a:spcBef>
                <a:spcPts val="0"/>
              </a:spcBef>
              <a:spcAft>
                <a:spcPts val="0"/>
              </a:spcAft>
              <a:buSzPts val="11400"/>
              <a:buNone/>
              <a:defRPr sz="11400"/>
            </a:lvl2pPr>
            <a:lvl3pPr lvl="2" algn="ctr">
              <a:spcBef>
                <a:spcPts val="0"/>
              </a:spcBef>
              <a:spcAft>
                <a:spcPts val="0"/>
              </a:spcAft>
              <a:buSzPts val="11400"/>
              <a:buNone/>
              <a:defRPr sz="11400"/>
            </a:lvl3pPr>
            <a:lvl4pPr lvl="3" algn="ctr">
              <a:spcBef>
                <a:spcPts val="0"/>
              </a:spcBef>
              <a:spcAft>
                <a:spcPts val="0"/>
              </a:spcAft>
              <a:buSzPts val="11400"/>
              <a:buNone/>
              <a:defRPr sz="11400"/>
            </a:lvl4pPr>
            <a:lvl5pPr lvl="4" algn="ctr">
              <a:spcBef>
                <a:spcPts val="0"/>
              </a:spcBef>
              <a:spcAft>
                <a:spcPts val="0"/>
              </a:spcAft>
              <a:buSzPts val="11400"/>
              <a:buNone/>
              <a:defRPr sz="11400"/>
            </a:lvl5pPr>
            <a:lvl6pPr lvl="5" algn="ctr">
              <a:spcBef>
                <a:spcPts val="0"/>
              </a:spcBef>
              <a:spcAft>
                <a:spcPts val="0"/>
              </a:spcAft>
              <a:buSzPts val="11400"/>
              <a:buNone/>
              <a:defRPr sz="11400"/>
            </a:lvl6pPr>
            <a:lvl7pPr lvl="6" algn="ctr">
              <a:spcBef>
                <a:spcPts val="0"/>
              </a:spcBef>
              <a:spcAft>
                <a:spcPts val="0"/>
              </a:spcAft>
              <a:buSzPts val="11400"/>
              <a:buNone/>
              <a:defRPr sz="11400"/>
            </a:lvl7pPr>
            <a:lvl8pPr lvl="7" algn="ctr">
              <a:spcBef>
                <a:spcPts val="0"/>
              </a:spcBef>
              <a:spcAft>
                <a:spcPts val="0"/>
              </a:spcAft>
              <a:buSzPts val="11400"/>
              <a:buNone/>
              <a:defRPr sz="11400"/>
            </a:lvl8pPr>
            <a:lvl9pPr lvl="8" algn="ctr">
              <a:spcBef>
                <a:spcPts val="0"/>
              </a:spcBef>
              <a:spcAft>
                <a:spcPts val="0"/>
              </a:spcAft>
              <a:buSzPts val="11400"/>
              <a:buNone/>
              <a:defRPr sz="11400"/>
            </a:lvl9pPr>
          </a:lstStyle>
          <a:p/>
        </p:txBody>
      </p:sp>
      <p:sp>
        <p:nvSpPr>
          <p:cNvPr id="15" name="Google Shape;15;p3"/>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lvl1pPr lvl="0">
              <a:spcBef>
                <a:spcPts val="0"/>
              </a:spcBef>
              <a:spcAft>
                <a:spcPts val="0"/>
              </a:spcAft>
              <a:buSzPts val="8800"/>
              <a:buNone/>
              <a:defRPr/>
            </a:lvl1pPr>
            <a:lvl2pPr lvl="1">
              <a:spcBef>
                <a:spcPts val="0"/>
              </a:spcBef>
              <a:spcAft>
                <a:spcPts val="0"/>
              </a:spcAft>
              <a:buSzPts val="8800"/>
              <a:buNone/>
              <a:defRPr/>
            </a:lvl2pPr>
            <a:lvl3pPr lvl="2">
              <a:spcBef>
                <a:spcPts val="0"/>
              </a:spcBef>
              <a:spcAft>
                <a:spcPts val="0"/>
              </a:spcAft>
              <a:buSzPts val="8800"/>
              <a:buNone/>
              <a:defRPr/>
            </a:lvl3pPr>
            <a:lvl4pPr lvl="3">
              <a:spcBef>
                <a:spcPts val="0"/>
              </a:spcBef>
              <a:spcAft>
                <a:spcPts val="0"/>
              </a:spcAft>
              <a:buSzPts val="8800"/>
              <a:buNone/>
              <a:defRPr/>
            </a:lvl4pPr>
            <a:lvl5pPr lvl="4">
              <a:spcBef>
                <a:spcPts val="0"/>
              </a:spcBef>
              <a:spcAft>
                <a:spcPts val="0"/>
              </a:spcAft>
              <a:buSzPts val="8800"/>
              <a:buNone/>
              <a:defRPr/>
            </a:lvl5pPr>
            <a:lvl6pPr lvl="5">
              <a:spcBef>
                <a:spcPts val="0"/>
              </a:spcBef>
              <a:spcAft>
                <a:spcPts val="0"/>
              </a:spcAft>
              <a:buSzPts val="8800"/>
              <a:buNone/>
              <a:defRPr/>
            </a:lvl6pPr>
            <a:lvl7pPr lvl="6">
              <a:spcBef>
                <a:spcPts val="0"/>
              </a:spcBef>
              <a:spcAft>
                <a:spcPts val="0"/>
              </a:spcAft>
              <a:buSzPts val="8800"/>
              <a:buNone/>
              <a:defRPr/>
            </a:lvl7pPr>
            <a:lvl8pPr lvl="7">
              <a:spcBef>
                <a:spcPts val="0"/>
              </a:spcBef>
              <a:spcAft>
                <a:spcPts val="0"/>
              </a:spcAft>
              <a:buSzPts val="8800"/>
              <a:buNone/>
              <a:defRPr/>
            </a:lvl8pPr>
            <a:lvl9pPr lvl="8">
              <a:spcBef>
                <a:spcPts val="0"/>
              </a:spcBef>
              <a:spcAft>
                <a:spcPts val="0"/>
              </a:spcAft>
              <a:buSzPts val="8800"/>
              <a:buNone/>
              <a:defRPr/>
            </a:lvl9pPr>
          </a:lstStyle>
          <a:p/>
        </p:txBody>
      </p:sp>
      <p:sp>
        <p:nvSpPr>
          <p:cNvPr id="18" name="Google Shape;18;p4"/>
          <p:cNvSpPr txBox="1"/>
          <p:nvPr>
            <p:ph idx="1" type="body"/>
          </p:nvPr>
        </p:nvSpPr>
        <p:spPr>
          <a:xfrm>
            <a:off x="654570" y="6085067"/>
            <a:ext cx="17893200" cy="18038700"/>
          </a:xfrm>
          <a:prstGeom prst="rect">
            <a:avLst/>
          </a:prstGeom>
        </p:spPr>
        <p:txBody>
          <a:bodyPr anchorCtr="0" anchor="t" bIns="288900" lIns="288900" spcFirstLastPara="1" rIns="288900" wrap="square" tIns="288900">
            <a:noAutofit/>
          </a:bodyPr>
          <a:lstStyle>
            <a:lvl1pPr indent="-533400" lvl="0" marL="457200">
              <a:spcBef>
                <a:spcPts val="0"/>
              </a:spcBef>
              <a:spcAft>
                <a:spcPts val="0"/>
              </a:spcAft>
              <a:buSzPts val="4800"/>
              <a:buChar char="●"/>
              <a:defRPr/>
            </a:lvl1pPr>
            <a:lvl2pPr indent="-508000" lvl="1" marL="914400">
              <a:spcBef>
                <a:spcPts val="5100"/>
              </a:spcBef>
              <a:spcAft>
                <a:spcPts val="0"/>
              </a:spcAft>
              <a:buSzPts val="4400"/>
              <a:buChar char="○"/>
              <a:defRPr/>
            </a:lvl2pPr>
            <a:lvl3pPr indent="-508000" lvl="2" marL="1371600">
              <a:spcBef>
                <a:spcPts val="5100"/>
              </a:spcBef>
              <a:spcAft>
                <a:spcPts val="0"/>
              </a:spcAft>
              <a:buSzPts val="4400"/>
              <a:buChar char="■"/>
              <a:defRPr/>
            </a:lvl3pPr>
            <a:lvl4pPr indent="-508000" lvl="3" marL="1828800">
              <a:spcBef>
                <a:spcPts val="5100"/>
              </a:spcBef>
              <a:spcAft>
                <a:spcPts val="0"/>
              </a:spcAft>
              <a:buSzPts val="4400"/>
              <a:buChar char="●"/>
              <a:defRPr/>
            </a:lvl4pPr>
            <a:lvl5pPr indent="-508000" lvl="4" marL="2286000">
              <a:spcBef>
                <a:spcPts val="5100"/>
              </a:spcBef>
              <a:spcAft>
                <a:spcPts val="0"/>
              </a:spcAft>
              <a:buSzPts val="4400"/>
              <a:buChar char="○"/>
              <a:defRPr/>
            </a:lvl5pPr>
            <a:lvl6pPr indent="-508000" lvl="5" marL="2743200">
              <a:spcBef>
                <a:spcPts val="5100"/>
              </a:spcBef>
              <a:spcAft>
                <a:spcPts val="0"/>
              </a:spcAft>
              <a:buSzPts val="4400"/>
              <a:buChar char="■"/>
              <a:defRPr/>
            </a:lvl6pPr>
            <a:lvl7pPr indent="-508000" lvl="6" marL="3200400">
              <a:spcBef>
                <a:spcPts val="5100"/>
              </a:spcBef>
              <a:spcAft>
                <a:spcPts val="0"/>
              </a:spcAft>
              <a:buSzPts val="4400"/>
              <a:buChar char="●"/>
              <a:defRPr/>
            </a:lvl7pPr>
            <a:lvl8pPr indent="-508000" lvl="7" marL="3657600">
              <a:spcBef>
                <a:spcPts val="5100"/>
              </a:spcBef>
              <a:spcAft>
                <a:spcPts val="0"/>
              </a:spcAft>
              <a:buSzPts val="4400"/>
              <a:buChar char="○"/>
              <a:defRPr/>
            </a:lvl8pPr>
            <a:lvl9pPr indent="-508000" lvl="8" marL="4114800">
              <a:spcBef>
                <a:spcPts val="5100"/>
              </a:spcBef>
              <a:spcAft>
                <a:spcPts val="5100"/>
              </a:spcAft>
              <a:buSzPts val="4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lvl1pPr lvl="0">
              <a:spcBef>
                <a:spcPts val="0"/>
              </a:spcBef>
              <a:spcAft>
                <a:spcPts val="0"/>
              </a:spcAft>
              <a:buSzPts val="8800"/>
              <a:buNone/>
              <a:defRPr/>
            </a:lvl1pPr>
            <a:lvl2pPr lvl="1">
              <a:spcBef>
                <a:spcPts val="0"/>
              </a:spcBef>
              <a:spcAft>
                <a:spcPts val="0"/>
              </a:spcAft>
              <a:buSzPts val="8800"/>
              <a:buNone/>
              <a:defRPr/>
            </a:lvl2pPr>
            <a:lvl3pPr lvl="2">
              <a:spcBef>
                <a:spcPts val="0"/>
              </a:spcBef>
              <a:spcAft>
                <a:spcPts val="0"/>
              </a:spcAft>
              <a:buSzPts val="8800"/>
              <a:buNone/>
              <a:defRPr/>
            </a:lvl3pPr>
            <a:lvl4pPr lvl="3">
              <a:spcBef>
                <a:spcPts val="0"/>
              </a:spcBef>
              <a:spcAft>
                <a:spcPts val="0"/>
              </a:spcAft>
              <a:buSzPts val="8800"/>
              <a:buNone/>
              <a:defRPr/>
            </a:lvl4pPr>
            <a:lvl5pPr lvl="4">
              <a:spcBef>
                <a:spcPts val="0"/>
              </a:spcBef>
              <a:spcAft>
                <a:spcPts val="0"/>
              </a:spcAft>
              <a:buSzPts val="8800"/>
              <a:buNone/>
              <a:defRPr/>
            </a:lvl5pPr>
            <a:lvl6pPr lvl="5">
              <a:spcBef>
                <a:spcPts val="0"/>
              </a:spcBef>
              <a:spcAft>
                <a:spcPts val="0"/>
              </a:spcAft>
              <a:buSzPts val="8800"/>
              <a:buNone/>
              <a:defRPr/>
            </a:lvl6pPr>
            <a:lvl7pPr lvl="6">
              <a:spcBef>
                <a:spcPts val="0"/>
              </a:spcBef>
              <a:spcAft>
                <a:spcPts val="0"/>
              </a:spcAft>
              <a:buSzPts val="8800"/>
              <a:buNone/>
              <a:defRPr/>
            </a:lvl7pPr>
            <a:lvl8pPr lvl="7">
              <a:spcBef>
                <a:spcPts val="0"/>
              </a:spcBef>
              <a:spcAft>
                <a:spcPts val="0"/>
              </a:spcAft>
              <a:buSzPts val="8800"/>
              <a:buNone/>
              <a:defRPr/>
            </a:lvl8pPr>
            <a:lvl9pPr lvl="8">
              <a:spcBef>
                <a:spcPts val="0"/>
              </a:spcBef>
              <a:spcAft>
                <a:spcPts val="0"/>
              </a:spcAft>
              <a:buSzPts val="8800"/>
              <a:buNone/>
              <a:defRPr/>
            </a:lvl9pPr>
          </a:lstStyle>
          <a:p/>
        </p:txBody>
      </p:sp>
      <p:sp>
        <p:nvSpPr>
          <p:cNvPr id="21" name="Google Shape;21;p5"/>
          <p:cNvSpPr txBox="1"/>
          <p:nvPr>
            <p:ph idx="1" type="body"/>
          </p:nvPr>
        </p:nvSpPr>
        <p:spPr>
          <a:xfrm>
            <a:off x="654570" y="6085067"/>
            <a:ext cx="8399700" cy="18038700"/>
          </a:xfrm>
          <a:prstGeom prst="rect">
            <a:avLst/>
          </a:prstGeom>
        </p:spPr>
        <p:txBody>
          <a:bodyPr anchorCtr="0" anchor="t" bIns="288900" lIns="288900" spcFirstLastPara="1" rIns="288900" wrap="square" tIns="288900">
            <a:noAutofit/>
          </a:bodyPr>
          <a:lstStyle>
            <a:lvl1pPr indent="-508000" lvl="0" marL="457200">
              <a:spcBef>
                <a:spcPts val="0"/>
              </a:spcBef>
              <a:spcAft>
                <a:spcPts val="0"/>
              </a:spcAft>
              <a:buSzPts val="4400"/>
              <a:buChar char="●"/>
              <a:defRPr sz="4400"/>
            </a:lvl1pPr>
            <a:lvl2pPr indent="-469900" lvl="1" marL="914400">
              <a:spcBef>
                <a:spcPts val="5100"/>
              </a:spcBef>
              <a:spcAft>
                <a:spcPts val="0"/>
              </a:spcAft>
              <a:buSzPts val="3800"/>
              <a:buChar char="○"/>
              <a:defRPr sz="3800"/>
            </a:lvl2pPr>
            <a:lvl3pPr indent="-469900" lvl="2" marL="1371600">
              <a:spcBef>
                <a:spcPts val="5100"/>
              </a:spcBef>
              <a:spcAft>
                <a:spcPts val="0"/>
              </a:spcAft>
              <a:buSzPts val="3800"/>
              <a:buChar char="■"/>
              <a:defRPr sz="3800"/>
            </a:lvl3pPr>
            <a:lvl4pPr indent="-469900" lvl="3" marL="1828800">
              <a:spcBef>
                <a:spcPts val="5100"/>
              </a:spcBef>
              <a:spcAft>
                <a:spcPts val="0"/>
              </a:spcAft>
              <a:buSzPts val="3800"/>
              <a:buChar char="●"/>
              <a:defRPr sz="3800"/>
            </a:lvl4pPr>
            <a:lvl5pPr indent="-469900" lvl="4" marL="2286000">
              <a:spcBef>
                <a:spcPts val="5100"/>
              </a:spcBef>
              <a:spcAft>
                <a:spcPts val="0"/>
              </a:spcAft>
              <a:buSzPts val="3800"/>
              <a:buChar char="○"/>
              <a:defRPr sz="3800"/>
            </a:lvl5pPr>
            <a:lvl6pPr indent="-469900" lvl="5" marL="2743200">
              <a:spcBef>
                <a:spcPts val="5100"/>
              </a:spcBef>
              <a:spcAft>
                <a:spcPts val="0"/>
              </a:spcAft>
              <a:buSzPts val="3800"/>
              <a:buChar char="■"/>
              <a:defRPr sz="3800"/>
            </a:lvl6pPr>
            <a:lvl7pPr indent="-469900" lvl="6" marL="3200400">
              <a:spcBef>
                <a:spcPts val="5100"/>
              </a:spcBef>
              <a:spcAft>
                <a:spcPts val="0"/>
              </a:spcAft>
              <a:buSzPts val="3800"/>
              <a:buChar char="●"/>
              <a:defRPr sz="3800"/>
            </a:lvl7pPr>
            <a:lvl8pPr indent="-469900" lvl="7" marL="3657600">
              <a:spcBef>
                <a:spcPts val="5100"/>
              </a:spcBef>
              <a:spcAft>
                <a:spcPts val="0"/>
              </a:spcAft>
              <a:buSzPts val="3800"/>
              <a:buChar char="○"/>
              <a:defRPr sz="3800"/>
            </a:lvl8pPr>
            <a:lvl9pPr indent="-469900" lvl="8" marL="4114800">
              <a:spcBef>
                <a:spcPts val="5100"/>
              </a:spcBef>
              <a:spcAft>
                <a:spcPts val="5100"/>
              </a:spcAft>
              <a:buSzPts val="3800"/>
              <a:buChar char="■"/>
              <a:defRPr sz="3800"/>
            </a:lvl9pPr>
          </a:lstStyle>
          <a:p/>
        </p:txBody>
      </p:sp>
      <p:sp>
        <p:nvSpPr>
          <p:cNvPr id="22" name="Google Shape;22;p5"/>
          <p:cNvSpPr txBox="1"/>
          <p:nvPr>
            <p:ph idx="2" type="body"/>
          </p:nvPr>
        </p:nvSpPr>
        <p:spPr>
          <a:xfrm>
            <a:off x="10148040" y="6085067"/>
            <a:ext cx="8399700" cy="18038700"/>
          </a:xfrm>
          <a:prstGeom prst="rect">
            <a:avLst/>
          </a:prstGeom>
        </p:spPr>
        <p:txBody>
          <a:bodyPr anchorCtr="0" anchor="t" bIns="288900" lIns="288900" spcFirstLastPara="1" rIns="288900" wrap="square" tIns="288900">
            <a:noAutofit/>
          </a:bodyPr>
          <a:lstStyle>
            <a:lvl1pPr indent="-508000" lvl="0" marL="457200">
              <a:spcBef>
                <a:spcPts val="0"/>
              </a:spcBef>
              <a:spcAft>
                <a:spcPts val="0"/>
              </a:spcAft>
              <a:buSzPts val="4400"/>
              <a:buChar char="●"/>
              <a:defRPr sz="4400"/>
            </a:lvl1pPr>
            <a:lvl2pPr indent="-469900" lvl="1" marL="914400">
              <a:spcBef>
                <a:spcPts val="5100"/>
              </a:spcBef>
              <a:spcAft>
                <a:spcPts val="0"/>
              </a:spcAft>
              <a:buSzPts val="3800"/>
              <a:buChar char="○"/>
              <a:defRPr sz="3800"/>
            </a:lvl2pPr>
            <a:lvl3pPr indent="-469900" lvl="2" marL="1371600">
              <a:spcBef>
                <a:spcPts val="5100"/>
              </a:spcBef>
              <a:spcAft>
                <a:spcPts val="0"/>
              </a:spcAft>
              <a:buSzPts val="3800"/>
              <a:buChar char="■"/>
              <a:defRPr sz="3800"/>
            </a:lvl3pPr>
            <a:lvl4pPr indent="-469900" lvl="3" marL="1828800">
              <a:spcBef>
                <a:spcPts val="5100"/>
              </a:spcBef>
              <a:spcAft>
                <a:spcPts val="0"/>
              </a:spcAft>
              <a:buSzPts val="3800"/>
              <a:buChar char="●"/>
              <a:defRPr sz="3800"/>
            </a:lvl4pPr>
            <a:lvl5pPr indent="-469900" lvl="4" marL="2286000">
              <a:spcBef>
                <a:spcPts val="5100"/>
              </a:spcBef>
              <a:spcAft>
                <a:spcPts val="0"/>
              </a:spcAft>
              <a:buSzPts val="3800"/>
              <a:buChar char="○"/>
              <a:defRPr sz="3800"/>
            </a:lvl5pPr>
            <a:lvl6pPr indent="-469900" lvl="5" marL="2743200">
              <a:spcBef>
                <a:spcPts val="5100"/>
              </a:spcBef>
              <a:spcAft>
                <a:spcPts val="0"/>
              </a:spcAft>
              <a:buSzPts val="3800"/>
              <a:buChar char="■"/>
              <a:defRPr sz="3800"/>
            </a:lvl6pPr>
            <a:lvl7pPr indent="-469900" lvl="6" marL="3200400">
              <a:spcBef>
                <a:spcPts val="5100"/>
              </a:spcBef>
              <a:spcAft>
                <a:spcPts val="0"/>
              </a:spcAft>
              <a:buSzPts val="3800"/>
              <a:buChar char="●"/>
              <a:defRPr sz="3800"/>
            </a:lvl7pPr>
            <a:lvl8pPr indent="-469900" lvl="7" marL="3657600">
              <a:spcBef>
                <a:spcPts val="5100"/>
              </a:spcBef>
              <a:spcAft>
                <a:spcPts val="0"/>
              </a:spcAft>
              <a:buSzPts val="3800"/>
              <a:buChar char="○"/>
              <a:defRPr sz="3800"/>
            </a:lvl8pPr>
            <a:lvl9pPr indent="-469900" lvl="8" marL="4114800">
              <a:spcBef>
                <a:spcPts val="5100"/>
              </a:spcBef>
              <a:spcAft>
                <a:spcPts val="5100"/>
              </a:spcAft>
              <a:buSzPts val="3800"/>
              <a:buChar char="■"/>
              <a:defRPr sz="3800"/>
            </a:lvl9pPr>
          </a:lstStyle>
          <a:p/>
        </p:txBody>
      </p:sp>
      <p:sp>
        <p:nvSpPr>
          <p:cNvPr id="23" name="Google Shape;23;p5"/>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lvl1pPr lvl="0">
              <a:spcBef>
                <a:spcPts val="0"/>
              </a:spcBef>
              <a:spcAft>
                <a:spcPts val="0"/>
              </a:spcAft>
              <a:buSzPts val="8800"/>
              <a:buNone/>
              <a:defRPr/>
            </a:lvl1pPr>
            <a:lvl2pPr lvl="1">
              <a:spcBef>
                <a:spcPts val="0"/>
              </a:spcBef>
              <a:spcAft>
                <a:spcPts val="0"/>
              </a:spcAft>
              <a:buSzPts val="8800"/>
              <a:buNone/>
              <a:defRPr/>
            </a:lvl2pPr>
            <a:lvl3pPr lvl="2">
              <a:spcBef>
                <a:spcPts val="0"/>
              </a:spcBef>
              <a:spcAft>
                <a:spcPts val="0"/>
              </a:spcAft>
              <a:buSzPts val="8800"/>
              <a:buNone/>
              <a:defRPr/>
            </a:lvl3pPr>
            <a:lvl4pPr lvl="3">
              <a:spcBef>
                <a:spcPts val="0"/>
              </a:spcBef>
              <a:spcAft>
                <a:spcPts val="0"/>
              </a:spcAft>
              <a:buSzPts val="8800"/>
              <a:buNone/>
              <a:defRPr/>
            </a:lvl4pPr>
            <a:lvl5pPr lvl="4">
              <a:spcBef>
                <a:spcPts val="0"/>
              </a:spcBef>
              <a:spcAft>
                <a:spcPts val="0"/>
              </a:spcAft>
              <a:buSzPts val="8800"/>
              <a:buNone/>
              <a:defRPr/>
            </a:lvl5pPr>
            <a:lvl6pPr lvl="5">
              <a:spcBef>
                <a:spcPts val="0"/>
              </a:spcBef>
              <a:spcAft>
                <a:spcPts val="0"/>
              </a:spcAft>
              <a:buSzPts val="8800"/>
              <a:buNone/>
              <a:defRPr/>
            </a:lvl6pPr>
            <a:lvl7pPr lvl="6">
              <a:spcBef>
                <a:spcPts val="0"/>
              </a:spcBef>
              <a:spcAft>
                <a:spcPts val="0"/>
              </a:spcAft>
              <a:buSzPts val="8800"/>
              <a:buNone/>
              <a:defRPr/>
            </a:lvl7pPr>
            <a:lvl8pPr lvl="7">
              <a:spcBef>
                <a:spcPts val="0"/>
              </a:spcBef>
              <a:spcAft>
                <a:spcPts val="0"/>
              </a:spcAft>
              <a:buSzPts val="8800"/>
              <a:buNone/>
              <a:defRPr/>
            </a:lvl8pPr>
            <a:lvl9pPr lvl="8">
              <a:spcBef>
                <a:spcPts val="0"/>
              </a:spcBef>
              <a:spcAft>
                <a:spcPts val="0"/>
              </a:spcAft>
              <a:buSzPts val="8800"/>
              <a:buNone/>
              <a:defRPr/>
            </a:lvl9pPr>
          </a:lstStyle>
          <a:p/>
        </p:txBody>
      </p:sp>
      <p:sp>
        <p:nvSpPr>
          <p:cNvPr id="26" name="Google Shape;26;p6"/>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654570" y="2933567"/>
            <a:ext cx="5896800" cy="3990000"/>
          </a:xfrm>
          <a:prstGeom prst="rect">
            <a:avLst/>
          </a:prstGeom>
        </p:spPr>
        <p:txBody>
          <a:bodyPr anchorCtr="0" anchor="b" bIns="288900" lIns="288900" spcFirstLastPara="1" rIns="288900" wrap="square" tIns="288900">
            <a:noAutofit/>
          </a:bodyPr>
          <a:lstStyle>
            <a:lvl1pPr lvl="0">
              <a:spcBef>
                <a:spcPts val="0"/>
              </a:spcBef>
              <a:spcAft>
                <a:spcPts val="0"/>
              </a:spcAft>
              <a:buSzPts val="7600"/>
              <a:buNone/>
              <a:defRPr sz="7600"/>
            </a:lvl1pPr>
            <a:lvl2pPr lvl="1">
              <a:spcBef>
                <a:spcPts val="0"/>
              </a:spcBef>
              <a:spcAft>
                <a:spcPts val="0"/>
              </a:spcAft>
              <a:buSzPts val="7600"/>
              <a:buNone/>
              <a:defRPr sz="7600"/>
            </a:lvl2pPr>
            <a:lvl3pPr lvl="2">
              <a:spcBef>
                <a:spcPts val="0"/>
              </a:spcBef>
              <a:spcAft>
                <a:spcPts val="0"/>
              </a:spcAft>
              <a:buSzPts val="7600"/>
              <a:buNone/>
              <a:defRPr sz="7600"/>
            </a:lvl3pPr>
            <a:lvl4pPr lvl="3">
              <a:spcBef>
                <a:spcPts val="0"/>
              </a:spcBef>
              <a:spcAft>
                <a:spcPts val="0"/>
              </a:spcAft>
              <a:buSzPts val="7600"/>
              <a:buNone/>
              <a:defRPr sz="7600"/>
            </a:lvl4pPr>
            <a:lvl5pPr lvl="4">
              <a:spcBef>
                <a:spcPts val="0"/>
              </a:spcBef>
              <a:spcAft>
                <a:spcPts val="0"/>
              </a:spcAft>
              <a:buSzPts val="7600"/>
              <a:buNone/>
              <a:defRPr sz="7600"/>
            </a:lvl5pPr>
            <a:lvl6pPr lvl="5">
              <a:spcBef>
                <a:spcPts val="0"/>
              </a:spcBef>
              <a:spcAft>
                <a:spcPts val="0"/>
              </a:spcAft>
              <a:buSzPts val="7600"/>
              <a:buNone/>
              <a:defRPr sz="7600"/>
            </a:lvl6pPr>
            <a:lvl7pPr lvl="6">
              <a:spcBef>
                <a:spcPts val="0"/>
              </a:spcBef>
              <a:spcAft>
                <a:spcPts val="0"/>
              </a:spcAft>
              <a:buSzPts val="7600"/>
              <a:buNone/>
              <a:defRPr sz="7600"/>
            </a:lvl7pPr>
            <a:lvl8pPr lvl="7">
              <a:spcBef>
                <a:spcPts val="0"/>
              </a:spcBef>
              <a:spcAft>
                <a:spcPts val="0"/>
              </a:spcAft>
              <a:buSzPts val="7600"/>
              <a:buNone/>
              <a:defRPr sz="7600"/>
            </a:lvl8pPr>
            <a:lvl9pPr lvl="8">
              <a:spcBef>
                <a:spcPts val="0"/>
              </a:spcBef>
              <a:spcAft>
                <a:spcPts val="0"/>
              </a:spcAft>
              <a:buSzPts val="7600"/>
              <a:buNone/>
              <a:defRPr sz="7600"/>
            </a:lvl9pPr>
          </a:lstStyle>
          <a:p/>
        </p:txBody>
      </p:sp>
      <p:sp>
        <p:nvSpPr>
          <p:cNvPr id="29" name="Google Shape;29;p7"/>
          <p:cNvSpPr txBox="1"/>
          <p:nvPr>
            <p:ph idx="1" type="body"/>
          </p:nvPr>
        </p:nvSpPr>
        <p:spPr>
          <a:xfrm>
            <a:off x="654570" y="7337087"/>
            <a:ext cx="5896800" cy="16787100"/>
          </a:xfrm>
          <a:prstGeom prst="rect">
            <a:avLst/>
          </a:prstGeom>
        </p:spPr>
        <p:txBody>
          <a:bodyPr anchorCtr="0" anchor="t" bIns="288900" lIns="288900" spcFirstLastPara="1" rIns="288900" wrap="square" tIns="288900">
            <a:noAutofit/>
          </a:bodyPr>
          <a:lstStyle>
            <a:lvl1pPr indent="-469900" lvl="0" marL="457200">
              <a:spcBef>
                <a:spcPts val="0"/>
              </a:spcBef>
              <a:spcAft>
                <a:spcPts val="0"/>
              </a:spcAft>
              <a:buSzPts val="3800"/>
              <a:buChar char="●"/>
              <a:defRPr sz="3800"/>
            </a:lvl1pPr>
            <a:lvl2pPr indent="-469900" lvl="1" marL="914400">
              <a:spcBef>
                <a:spcPts val="5100"/>
              </a:spcBef>
              <a:spcAft>
                <a:spcPts val="0"/>
              </a:spcAft>
              <a:buSzPts val="3800"/>
              <a:buChar char="○"/>
              <a:defRPr sz="3800"/>
            </a:lvl2pPr>
            <a:lvl3pPr indent="-469900" lvl="2" marL="1371600">
              <a:spcBef>
                <a:spcPts val="5100"/>
              </a:spcBef>
              <a:spcAft>
                <a:spcPts val="0"/>
              </a:spcAft>
              <a:buSzPts val="3800"/>
              <a:buChar char="■"/>
              <a:defRPr sz="3800"/>
            </a:lvl3pPr>
            <a:lvl4pPr indent="-469900" lvl="3" marL="1828800">
              <a:spcBef>
                <a:spcPts val="5100"/>
              </a:spcBef>
              <a:spcAft>
                <a:spcPts val="0"/>
              </a:spcAft>
              <a:buSzPts val="3800"/>
              <a:buChar char="●"/>
              <a:defRPr sz="3800"/>
            </a:lvl4pPr>
            <a:lvl5pPr indent="-469900" lvl="4" marL="2286000">
              <a:spcBef>
                <a:spcPts val="5100"/>
              </a:spcBef>
              <a:spcAft>
                <a:spcPts val="0"/>
              </a:spcAft>
              <a:buSzPts val="3800"/>
              <a:buChar char="○"/>
              <a:defRPr sz="3800"/>
            </a:lvl5pPr>
            <a:lvl6pPr indent="-469900" lvl="5" marL="2743200">
              <a:spcBef>
                <a:spcPts val="5100"/>
              </a:spcBef>
              <a:spcAft>
                <a:spcPts val="0"/>
              </a:spcAft>
              <a:buSzPts val="3800"/>
              <a:buChar char="■"/>
              <a:defRPr sz="3800"/>
            </a:lvl6pPr>
            <a:lvl7pPr indent="-469900" lvl="6" marL="3200400">
              <a:spcBef>
                <a:spcPts val="5100"/>
              </a:spcBef>
              <a:spcAft>
                <a:spcPts val="0"/>
              </a:spcAft>
              <a:buSzPts val="3800"/>
              <a:buChar char="●"/>
              <a:defRPr sz="3800"/>
            </a:lvl7pPr>
            <a:lvl8pPr indent="-469900" lvl="7" marL="3657600">
              <a:spcBef>
                <a:spcPts val="5100"/>
              </a:spcBef>
              <a:spcAft>
                <a:spcPts val="0"/>
              </a:spcAft>
              <a:buSzPts val="3800"/>
              <a:buChar char="○"/>
              <a:defRPr sz="3800"/>
            </a:lvl8pPr>
            <a:lvl9pPr indent="-469900" lvl="8" marL="4114800">
              <a:spcBef>
                <a:spcPts val="5100"/>
              </a:spcBef>
              <a:spcAft>
                <a:spcPts val="5100"/>
              </a:spcAft>
              <a:buSzPts val="3800"/>
              <a:buChar char="■"/>
              <a:defRPr sz="3800"/>
            </a:lvl9pPr>
          </a:lstStyle>
          <a:p/>
        </p:txBody>
      </p:sp>
      <p:sp>
        <p:nvSpPr>
          <p:cNvPr id="30" name="Google Shape;30;p7"/>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1029525" y="2376792"/>
            <a:ext cx="13372500" cy="21599400"/>
          </a:xfrm>
          <a:prstGeom prst="rect">
            <a:avLst/>
          </a:prstGeom>
        </p:spPr>
        <p:txBody>
          <a:bodyPr anchorCtr="0" anchor="ctr" bIns="288900" lIns="288900" spcFirstLastPara="1" rIns="288900" wrap="square" tIns="288900">
            <a:noAutofit/>
          </a:bodyPr>
          <a:lstStyle>
            <a:lvl1pPr lvl="0">
              <a:spcBef>
                <a:spcPts val="0"/>
              </a:spcBef>
              <a:spcAft>
                <a:spcPts val="0"/>
              </a:spcAft>
              <a:buSzPts val="15200"/>
              <a:buNone/>
              <a:defRPr sz="15200"/>
            </a:lvl1pPr>
            <a:lvl2pPr lvl="1">
              <a:spcBef>
                <a:spcPts val="0"/>
              </a:spcBef>
              <a:spcAft>
                <a:spcPts val="0"/>
              </a:spcAft>
              <a:buSzPts val="15200"/>
              <a:buNone/>
              <a:defRPr sz="15200"/>
            </a:lvl2pPr>
            <a:lvl3pPr lvl="2">
              <a:spcBef>
                <a:spcPts val="0"/>
              </a:spcBef>
              <a:spcAft>
                <a:spcPts val="0"/>
              </a:spcAft>
              <a:buSzPts val="15200"/>
              <a:buNone/>
              <a:defRPr sz="15200"/>
            </a:lvl3pPr>
            <a:lvl4pPr lvl="3">
              <a:spcBef>
                <a:spcPts val="0"/>
              </a:spcBef>
              <a:spcAft>
                <a:spcPts val="0"/>
              </a:spcAft>
              <a:buSzPts val="15200"/>
              <a:buNone/>
              <a:defRPr sz="15200"/>
            </a:lvl4pPr>
            <a:lvl5pPr lvl="4">
              <a:spcBef>
                <a:spcPts val="0"/>
              </a:spcBef>
              <a:spcAft>
                <a:spcPts val="0"/>
              </a:spcAft>
              <a:buSzPts val="15200"/>
              <a:buNone/>
              <a:defRPr sz="15200"/>
            </a:lvl5pPr>
            <a:lvl6pPr lvl="5">
              <a:spcBef>
                <a:spcPts val="0"/>
              </a:spcBef>
              <a:spcAft>
                <a:spcPts val="0"/>
              </a:spcAft>
              <a:buSzPts val="15200"/>
              <a:buNone/>
              <a:defRPr sz="15200"/>
            </a:lvl6pPr>
            <a:lvl7pPr lvl="6">
              <a:spcBef>
                <a:spcPts val="0"/>
              </a:spcBef>
              <a:spcAft>
                <a:spcPts val="0"/>
              </a:spcAft>
              <a:buSzPts val="15200"/>
              <a:buNone/>
              <a:defRPr sz="15200"/>
            </a:lvl7pPr>
            <a:lvl8pPr lvl="7">
              <a:spcBef>
                <a:spcPts val="0"/>
              </a:spcBef>
              <a:spcAft>
                <a:spcPts val="0"/>
              </a:spcAft>
              <a:buSzPts val="15200"/>
              <a:buNone/>
              <a:defRPr sz="15200"/>
            </a:lvl8pPr>
            <a:lvl9pPr lvl="8">
              <a:spcBef>
                <a:spcPts val="0"/>
              </a:spcBef>
              <a:spcAft>
                <a:spcPts val="0"/>
              </a:spcAft>
              <a:buSzPts val="15200"/>
              <a:buNone/>
              <a:defRPr sz="15200"/>
            </a:lvl9pPr>
          </a:lstStyle>
          <a:p/>
        </p:txBody>
      </p:sp>
      <p:sp>
        <p:nvSpPr>
          <p:cNvPr id="33" name="Google Shape;33;p8"/>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9601200" y="-660"/>
            <a:ext cx="9601200" cy="27157800"/>
          </a:xfrm>
          <a:prstGeom prst="rect">
            <a:avLst/>
          </a:prstGeom>
          <a:solidFill>
            <a:schemeClr val="lt2"/>
          </a:solidFill>
          <a:ln>
            <a:noFill/>
          </a:ln>
        </p:spPr>
        <p:txBody>
          <a:bodyPr anchorCtr="0" anchor="ctr" bIns="288900" lIns="288900" spcFirstLastPara="1" rIns="288900" wrap="square" tIns="288900">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557550" y="6511163"/>
            <a:ext cx="8494800" cy="7826400"/>
          </a:xfrm>
          <a:prstGeom prst="rect">
            <a:avLst/>
          </a:prstGeom>
        </p:spPr>
        <p:txBody>
          <a:bodyPr anchorCtr="0" anchor="b" bIns="288900" lIns="288900" spcFirstLastPara="1" rIns="288900" wrap="square" tIns="288900">
            <a:noAutofit/>
          </a:bodyPr>
          <a:lstStyle>
            <a:lvl1pPr lvl="0" algn="ctr">
              <a:spcBef>
                <a:spcPts val="0"/>
              </a:spcBef>
              <a:spcAft>
                <a:spcPts val="0"/>
              </a:spcAft>
              <a:buSzPts val="13300"/>
              <a:buNone/>
              <a:defRPr sz="13300"/>
            </a:lvl1pPr>
            <a:lvl2pPr lvl="1" algn="ctr">
              <a:spcBef>
                <a:spcPts val="0"/>
              </a:spcBef>
              <a:spcAft>
                <a:spcPts val="0"/>
              </a:spcAft>
              <a:buSzPts val="13300"/>
              <a:buNone/>
              <a:defRPr sz="13300"/>
            </a:lvl2pPr>
            <a:lvl3pPr lvl="2" algn="ctr">
              <a:spcBef>
                <a:spcPts val="0"/>
              </a:spcBef>
              <a:spcAft>
                <a:spcPts val="0"/>
              </a:spcAft>
              <a:buSzPts val="13300"/>
              <a:buNone/>
              <a:defRPr sz="13300"/>
            </a:lvl3pPr>
            <a:lvl4pPr lvl="3" algn="ctr">
              <a:spcBef>
                <a:spcPts val="0"/>
              </a:spcBef>
              <a:spcAft>
                <a:spcPts val="0"/>
              </a:spcAft>
              <a:buSzPts val="13300"/>
              <a:buNone/>
              <a:defRPr sz="13300"/>
            </a:lvl4pPr>
            <a:lvl5pPr lvl="4" algn="ctr">
              <a:spcBef>
                <a:spcPts val="0"/>
              </a:spcBef>
              <a:spcAft>
                <a:spcPts val="0"/>
              </a:spcAft>
              <a:buSzPts val="13300"/>
              <a:buNone/>
              <a:defRPr sz="13300"/>
            </a:lvl5pPr>
            <a:lvl6pPr lvl="5" algn="ctr">
              <a:spcBef>
                <a:spcPts val="0"/>
              </a:spcBef>
              <a:spcAft>
                <a:spcPts val="0"/>
              </a:spcAft>
              <a:buSzPts val="13300"/>
              <a:buNone/>
              <a:defRPr sz="13300"/>
            </a:lvl6pPr>
            <a:lvl7pPr lvl="6" algn="ctr">
              <a:spcBef>
                <a:spcPts val="0"/>
              </a:spcBef>
              <a:spcAft>
                <a:spcPts val="0"/>
              </a:spcAft>
              <a:buSzPts val="13300"/>
              <a:buNone/>
              <a:defRPr sz="13300"/>
            </a:lvl7pPr>
            <a:lvl8pPr lvl="7" algn="ctr">
              <a:spcBef>
                <a:spcPts val="0"/>
              </a:spcBef>
              <a:spcAft>
                <a:spcPts val="0"/>
              </a:spcAft>
              <a:buSzPts val="13300"/>
              <a:buNone/>
              <a:defRPr sz="13300"/>
            </a:lvl8pPr>
            <a:lvl9pPr lvl="8" algn="ctr">
              <a:spcBef>
                <a:spcPts val="0"/>
              </a:spcBef>
              <a:spcAft>
                <a:spcPts val="0"/>
              </a:spcAft>
              <a:buSzPts val="13300"/>
              <a:buNone/>
              <a:defRPr sz="13300"/>
            </a:lvl9pPr>
          </a:lstStyle>
          <a:p/>
        </p:txBody>
      </p:sp>
      <p:sp>
        <p:nvSpPr>
          <p:cNvPr id="37" name="Google Shape;37;p9"/>
          <p:cNvSpPr txBox="1"/>
          <p:nvPr>
            <p:ph idx="1" type="subTitle"/>
          </p:nvPr>
        </p:nvSpPr>
        <p:spPr>
          <a:xfrm>
            <a:off x="557550" y="14800233"/>
            <a:ext cx="8494800" cy="6521400"/>
          </a:xfrm>
          <a:prstGeom prst="rect">
            <a:avLst/>
          </a:prstGeom>
        </p:spPr>
        <p:txBody>
          <a:bodyPr anchorCtr="0" anchor="t" bIns="288900" lIns="288900" spcFirstLastPara="1" rIns="288900" wrap="square" tIns="28890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38" name="Google Shape;38;p9"/>
          <p:cNvSpPr txBox="1"/>
          <p:nvPr>
            <p:ph idx="2" type="body"/>
          </p:nvPr>
        </p:nvSpPr>
        <p:spPr>
          <a:xfrm>
            <a:off x="10372950" y="3823115"/>
            <a:ext cx="8057700" cy="19510200"/>
          </a:xfrm>
          <a:prstGeom prst="rect">
            <a:avLst/>
          </a:prstGeom>
        </p:spPr>
        <p:txBody>
          <a:bodyPr anchorCtr="0" anchor="ctr" bIns="288900" lIns="288900" spcFirstLastPara="1" rIns="288900" wrap="square" tIns="288900">
            <a:noAutofit/>
          </a:bodyPr>
          <a:lstStyle>
            <a:lvl1pPr indent="-533400" lvl="0" marL="457200">
              <a:spcBef>
                <a:spcPts val="0"/>
              </a:spcBef>
              <a:spcAft>
                <a:spcPts val="0"/>
              </a:spcAft>
              <a:buSzPts val="4800"/>
              <a:buChar char="●"/>
              <a:defRPr/>
            </a:lvl1pPr>
            <a:lvl2pPr indent="-508000" lvl="1" marL="914400">
              <a:spcBef>
                <a:spcPts val="5100"/>
              </a:spcBef>
              <a:spcAft>
                <a:spcPts val="0"/>
              </a:spcAft>
              <a:buSzPts val="4400"/>
              <a:buChar char="○"/>
              <a:defRPr/>
            </a:lvl2pPr>
            <a:lvl3pPr indent="-508000" lvl="2" marL="1371600">
              <a:spcBef>
                <a:spcPts val="5100"/>
              </a:spcBef>
              <a:spcAft>
                <a:spcPts val="0"/>
              </a:spcAft>
              <a:buSzPts val="4400"/>
              <a:buChar char="■"/>
              <a:defRPr/>
            </a:lvl3pPr>
            <a:lvl4pPr indent="-508000" lvl="3" marL="1828800">
              <a:spcBef>
                <a:spcPts val="5100"/>
              </a:spcBef>
              <a:spcAft>
                <a:spcPts val="0"/>
              </a:spcAft>
              <a:buSzPts val="4400"/>
              <a:buChar char="●"/>
              <a:defRPr/>
            </a:lvl4pPr>
            <a:lvl5pPr indent="-508000" lvl="4" marL="2286000">
              <a:spcBef>
                <a:spcPts val="5100"/>
              </a:spcBef>
              <a:spcAft>
                <a:spcPts val="0"/>
              </a:spcAft>
              <a:buSzPts val="4400"/>
              <a:buChar char="○"/>
              <a:defRPr/>
            </a:lvl5pPr>
            <a:lvl6pPr indent="-508000" lvl="5" marL="2743200">
              <a:spcBef>
                <a:spcPts val="5100"/>
              </a:spcBef>
              <a:spcAft>
                <a:spcPts val="0"/>
              </a:spcAft>
              <a:buSzPts val="4400"/>
              <a:buChar char="■"/>
              <a:defRPr/>
            </a:lvl6pPr>
            <a:lvl7pPr indent="-508000" lvl="6" marL="3200400">
              <a:spcBef>
                <a:spcPts val="5100"/>
              </a:spcBef>
              <a:spcAft>
                <a:spcPts val="0"/>
              </a:spcAft>
              <a:buSzPts val="4400"/>
              <a:buChar char="●"/>
              <a:defRPr/>
            </a:lvl7pPr>
            <a:lvl8pPr indent="-508000" lvl="7" marL="3657600">
              <a:spcBef>
                <a:spcPts val="5100"/>
              </a:spcBef>
              <a:spcAft>
                <a:spcPts val="0"/>
              </a:spcAft>
              <a:buSzPts val="4400"/>
              <a:buChar char="○"/>
              <a:defRPr/>
            </a:lvl8pPr>
            <a:lvl9pPr indent="-508000" lvl="8" marL="4114800">
              <a:spcBef>
                <a:spcPts val="5100"/>
              </a:spcBef>
              <a:spcAft>
                <a:spcPts val="5100"/>
              </a:spcAft>
              <a:buSzPts val="4400"/>
              <a:buChar char="■"/>
              <a:defRPr/>
            </a:lvl9pPr>
          </a:lstStyle>
          <a:p/>
        </p:txBody>
      </p:sp>
      <p:sp>
        <p:nvSpPr>
          <p:cNvPr id="39" name="Google Shape;39;p9"/>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654570" y="22337432"/>
            <a:ext cx="12597600" cy="3195000"/>
          </a:xfrm>
          <a:prstGeom prst="rect">
            <a:avLst/>
          </a:prstGeom>
        </p:spPr>
        <p:txBody>
          <a:bodyPr anchorCtr="0" anchor="ctr" bIns="288900" lIns="288900" spcFirstLastPara="1" rIns="288900" wrap="square" tIns="288900">
            <a:noAutofit/>
          </a:bodyPr>
          <a:lstStyle>
            <a:lvl1pPr indent="-228600" lvl="0" marL="457200">
              <a:lnSpc>
                <a:spcPct val="100000"/>
              </a:lnSpc>
              <a:spcBef>
                <a:spcPts val="0"/>
              </a:spcBef>
              <a:spcAft>
                <a:spcPts val="0"/>
              </a:spcAft>
              <a:buSzPts val="4800"/>
              <a:buNone/>
              <a:defRPr/>
            </a:lvl1pPr>
          </a:lstStyle>
          <a:p/>
        </p:txBody>
      </p:sp>
      <p:sp>
        <p:nvSpPr>
          <p:cNvPr id="42" name="Google Shape;42;p10"/>
          <p:cNvSpPr txBox="1"/>
          <p:nvPr>
            <p:ph idx="12" type="sldNum"/>
          </p:nvPr>
        </p:nvSpPr>
        <p:spPr>
          <a:xfrm>
            <a:off x="17792161" y="24621780"/>
            <a:ext cx="1152300" cy="2078100"/>
          </a:xfrm>
          <a:prstGeom prst="rect">
            <a:avLst/>
          </a:prstGeom>
        </p:spPr>
        <p:txBody>
          <a:bodyPr anchorCtr="0" anchor="ctr" bIns="288900" lIns="288900" spcFirstLastPara="1" rIns="288900" wrap="square" tIns="288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54570" y="2349732"/>
            <a:ext cx="17893200" cy="3024000"/>
          </a:xfrm>
          <a:prstGeom prst="rect">
            <a:avLst/>
          </a:prstGeom>
          <a:noFill/>
          <a:ln>
            <a:noFill/>
          </a:ln>
        </p:spPr>
        <p:txBody>
          <a:bodyPr anchorCtr="0" anchor="t" bIns="288900" lIns="288900" spcFirstLastPara="1" rIns="288900" wrap="square" tIns="288900">
            <a:noAutofit/>
          </a:bodyPr>
          <a:lstStyle>
            <a:lvl1pPr lvl="0">
              <a:spcBef>
                <a:spcPts val="0"/>
              </a:spcBef>
              <a:spcAft>
                <a:spcPts val="0"/>
              </a:spcAft>
              <a:buClr>
                <a:srgbClr val="45818E"/>
              </a:buClr>
              <a:buSzPts val="8800"/>
              <a:buFont typeface="Open Sans"/>
              <a:buNone/>
              <a:defRPr sz="8800">
                <a:solidFill>
                  <a:srgbClr val="45818E"/>
                </a:solidFill>
                <a:latin typeface="Open Sans"/>
                <a:ea typeface="Open Sans"/>
                <a:cs typeface="Open Sans"/>
                <a:sym typeface="Open Sans"/>
              </a:defRPr>
            </a:lvl1pPr>
            <a:lvl2pPr lvl="1">
              <a:spcBef>
                <a:spcPts val="0"/>
              </a:spcBef>
              <a:spcAft>
                <a:spcPts val="0"/>
              </a:spcAft>
              <a:buClr>
                <a:schemeClr val="dk1"/>
              </a:buClr>
              <a:buSzPts val="8800"/>
              <a:buNone/>
              <a:defRPr sz="8800">
                <a:solidFill>
                  <a:schemeClr val="dk1"/>
                </a:solidFill>
              </a:defRPr>
            </a:lvl2pPr>
            <a:lvl3pPr lvl="2">
              <a:spcBef>
                <a:spcPts val="0"/>
              </a:spcBef>
              <a:spcAft>
                <a:spcPts val="0"/>
              </a:spcAft>
              <a:buClr>
                <a:schemeClr val="dk1"/>
              </a:buClr>
              <a:buSzPts val="8800"/>
              <a:buNone/>
              <a:defRPr sz="8800">
                <a:solidFill>
                  <a:schemeClr val="dk1"/>
                </a:solidFill>
              </a:defRPr>
            </a:lvl3pPr>
            <a:lvl4pPr lvl="3">
              <a:spcBef>
                <a:spcPts val="0"/>
              </a:spcBef>
              <a:spcAft>
                <a:spcPts val="0"/>
              </a:spcAft>
              <a:buClr>
                <a:schemeClr val="dk1"/>
              </a:buClr>
              <a:buSzPts val="8800"/>
              <a:buNone/>
              <a:defRPr sz="8800">
                <a:solidFill>
                  <a:schemeClr val="dk1"/>
                </a:solidFill>
              </a:defRPr>
            </a:lvl4pPr>
            <a:lvl5pPr lvl="4">
              <a:spcBef>
                <a:spcPts val="0"/>
              </a:spcBef>
              <a:spcAft>
                <a:spcPts val="0"/>
              </a:spcAft>
              <a:buClr>
                <a:schemeClr val="dk1"/>
              </a:buClr>
              <a:buSzPts val="8800"/>
              <a:buNone/>
              <a:defRPr sz="8800">
                <a:solidFill>
                  <a:schemeClr val="dk1"/>
                </a:solidFill>
              </a:defRPr>
            </a:lvl5pPr>
            <a:lvl6pPr lvl="5">
              <a:spcBef>
                <a:spcPts val="0"/>
              </a:spcBef>
              <a:spcAft>
                <a:spcPts val="0"/>
              </a:spcAft>
              <a:buClr>
                <a:schemeClr val="dk1"/>
              </a:buClr>
              <a:buSzPts val="8800"/>
              <a:buNone/>
              <a:defRPr sz="8800">
                <a:solidFill>
                  <a:schemeClr val="dk1"/>
                </a:solidFill>
              </a:defRPr>
            </a:lvl6pPr>
            <a:lvl7pPr lvl="6">
              <a:spcBef>
                <a:spcPts val="0"/>
              </a:spcBef>
              <a:spcAft>
                <a:spcPts val="0"/>
              </a:spcAft>
              <a:buClr>
                <a:schemeClr val="dk1"/>
              </a:buClr>
              <a:buSzPts val="8800"/>
              <a:buNone/>
              <a:defRPr sz="8800">
                <a:solidFill>
                  <a:schemeClr val="dk1"/>
                </a:solidFill>
              </a:defRPr>
            </a:lvl7pPr>
            <a:lvl8pPr lvl="7">
              <a:spcBef>
                <a:spcPts val="0"/>
              </a:spcBef>
              <a:spcAft>
                <a:spcPts val="0"/>
              </a:spcAft>
              <a:buClr>
                <a:schemeClr val="dk1"/>
              </a:buClr>
              <a:buSzPts val="8800"/>
              <a:buNone/>
              <a:defRPr sz="8800">
                <a:solidFill>
                  <a:schemeClr val="dk1"/>
                </a:solidFill>
              </a:defRPr>
            </a:lvl8pPr>
            <a:lvl9pPr lvl="8">
              <a:spcBef>
                <a:spcPts val="0"/>
              </a:spcBef>
              <a:spcAft>
                <a:spcPts val="0"/>
              </a:spcAft>
              <a:buClr>
                <a:schemeClr val="dk1"/>
              </a:buClr>
              <a:buSzPts val="8800"/>
              <a:buNone/>
              <a:defRPr sz="8800">
                <a:solidFill>
                  <a:schemeClr val="dk1"/>
                </a:solidFill>
              </a:defRPr>
            </a:lvl9pPr>
          </a:lstStyle>
          <a:p/>
        </p:txBody>
      </p:sp>
      <p:sp>
        <p:nvSpPr>
          <p:cNvPr id="7" name="Google Shape;7;p1"/>
          <p:cNvSpPr txBox="1"/>
          <p:nvPr>
            <p:ph idx="1" type="body"/>
          </p:nvPr>
        </p:nvSpPr>
        <p:spPr>
          <a:xfrm>
            <a:off x="654570" y="6085067"/>
            <a:ext cx="17893200" cy="18038700"/>
          </a:xfrm>
          <a:prstGeom prst="rect">
            <a:avLst/>
          </a:prstGeom>
          <a:noFill/>
          <a:ln>
            <a:noFill/>
          </a:ln>
        </p:spPr>
        <p:txBody>
          <a:bodyPr anchorCtr="0" anchor="t" bIns="288900" lIns="288900" spcFirstLastPara="1" rIns="288900" wrap="square" tIns="288900">
            <a:noAutofit/>
          </a:bodyPr>
          <a:lstStyle>
            <a:lvl1pPr indent="-533400" lvl="0" marL="457200">
              <a:lnSpc>
                <a:spcPct val="115000"/>
              </a:lnSpc>
              <a:spcBef>
                <a:spcPts val="0"/>
              </a:spcBef>
              <a:spcAft>
                <a:spcPts val="0"/>
              </a:spcAft>
              <a:buClr>
                <a:schemeClr val="dk2"/>
              </a:buClr>
              <a:buSzPts val="4800"/>
              <a:buFont typeface="Open Sans"/>
              <a:buChar char="●"/>
              <a:defRPr b="1" sz="4800">
                <a:solidFill>
                  <a:schemeClr val="dk2"/>
                </a:solidFill>
                <a:latin typeface="Open Sans"/>
                <a:ea typeface="Open Sans"/>
                <a:cs typeface="Open Sans"/>
                <a:sym typeface="Open Sans"/>
              </a:defRPr>
            </a:lvl1pPr>
            <a:lvl2pPr indent="-508000" lvl="1" marL="9144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2pPr>
            <a:lvl3pPr indent="-508000" lvl="2" marL="13716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3pPr>
            <a:lvl4pPr indent="-508000" lvl="3" marL="18288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4pPr>
            <a:lvl5pPr indent="-508000" lvl="4" marL="22860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5pPr>
            <a:lvl6pPr indent="-508000" lvl="5" marL="27432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6pPr>
            <a:lvl7pPr indent="-508000" lvl="6" marL="32004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7pPr>
            <a:lvl8pPr indent="-508000" lvl="7" marL="3657600">
              <a:lnSpc>
                <a:spcPct val="115000"/>
              </a:lnSpc>
              <a:spcBef>
                <a:spcPts val="5100"/>
              </a:spcBef>
              <a:spcAft>
                <a:spcPts val="0"/>
              </a:spcAft>
              <a:buClr>
                <a:schemeClr val="dk2"/>
              </a:buClr>
              <a:buSzPts val="4400"/>
              <a:buFont typeface="Open Sans"/>
              <a:buChar char="○"/>
              <a:defRPr sz="4400">
                <a:solidFill>
                  <a:schemeClr val="dk2"/>
                </a:solidFill>
                <a:latin typeface="Open Sans"/>
                <a:ea typeface="Open Sans"/>
                <a:cs typeface="Open Sans"/>
                <a:sym typeface="Open Sans"/>
              </a:defRPr>
            </a:lvl8pPr>
            <a:lvl9pPr indent="-508000" lvl="8" marL="4114800">
              <a:lnSpc>
                <a:spcPct val="115000"/>
              </a:lnSpc>
              <a:spcBef>
                <a:spcPts val="5100"/>
              </a:spcBef>
              <a:spcAft>
                <a:spcPts val="5100"/>
              </a:spcAft>
              <a:buClr>
                <a:schemeClr val="dk2"/>
              </a:buClr>
              <a:buSzPts val="4400"/>
              <a:buFont typeface="Open Sans"/>
              <a:buChar char="■"/>
              <a:defRPr sz="4400">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17792161" y="24621780"/>
            <a:ext cx="1152300" cy="2078100"/>
          </a:xfrm>
          <a:prstGeom prst="rect">
            <a:avLst/>
          </a:prstGeom>
          <a:noFill/>
          <a:ln>
            <a:noFill/>
          </a:ln>
        </p:spPr>
        <p:txBody>
          <a:bodyPr anchorCtr="0" anchor="ctr" bIns="288900" lIns="288900" spcFirstLastPara="1" rIns="288900" wrap="square" tIns="288900">
            <a:noAutofit/>
          </a:bodyPr>
          <a:lstStyle>
            <a:lvl1pPr lvl="0" algn="r">
              <a:buNone/>
              <a:defRPr sz="3200">
                <a:solidFill>
                  <a:schemeClr val="dk2"/>
                </a:solidFill>
              </a:defRPr>
            </a:lvl1pPr>
            <a:lvl2pPr lvl="1" algn="r">
              <a:buNone/>
              <a:defRPr sz="3200">
                <a:solidFill>
                  <a:schemeClr val="dk2"/>
                </a:solidFill>
              </a:defRPr>
            </a:lvl2pPr>
            <a:lvl3pPr lvl="2" algn="r">
              <a:buNone/>
              <a:defRPr sz="3200">
                <a:solidFill>
                  <a:schemeClr val="dk2"/>
                </a:solidFill>
              </a:defRPr>
            </a:lvl3pPr>
            <a:lvl4pPr lvl="3" algn="r">
              <a:buNone/>
              <a:defRPr sz="3200">
                <a:solidFill>
                  <a:schemeClr val="dk2"/>
                </a:solidFill>
              </a:defRPr>
            </a:lvl4pPr>
            <a:lvl5pPr lvl="4" algn="r">
              <a:buNone/>
              <a:defRPr sz="3200">
                <a:solidFill>
                  <a:schemeClr val="dk2"/>
                </a:solidFill>
              </a:defRPr>
            </a:lvl5pPr>
            <a:lvl6pPr lvl="5" algn="r">
              <a:buNone/>
              <a:defRPr sz="3200">
                <a:solidFill>
                  <a:schemeClr val="dk2"/>
                </a:solidFill>
              </a:defRPr>
            </a:lvl6pPr>
            <a:lvl7pPr lvl="6" algn="r">
              <a:buNone/>
              <a:defRPr sz="3200">
                <a:solidFill>
                  <a:schemeClr val="dk2"/>
                </a:solidFill>
              </a:defRPr>
            </a:lvl7pPr>
            <a:lvl8pPr lvl="7" algn="r">
              <a:buNone/>
              <a:defRPr sz="3200">
                <a:solidFill>
                  <a:schemeClr val="dk2"/>
                </a:solidFill>
              </a:defRPr>
            </a:lvl8pPr>
            <a:lvl9pPr lvl="8" algn="r">
              <a:buNone/>
              <a:defRPr sz="3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gif"/><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3"/>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1</a:t>
            </a:r>
            <a:r>
              <a:rPr lang="en" sz="4400"/>
              <a:t> </a:t>
            </a:r>
            <a:endParaRPr sz="4400"/>
          </a:p>
          <a:p>
            <a:pPr indent="0" lvl="0" marL="0" rtl="0" algn="l">
              <a:spcBef>
                <a:spcPts val="0"/>
              </a:spcBef>
              <a:spcAft>
                <a:spcPts val="0"/>
              </a:spcAft>
              <a:buNone/>
            </a:pPr>
            <a:r>
              <a:rPr lang="en"/>
              <a:t>Analyzing Temperature Data</a:t>
            </a:r>
            <a:endParaRPr/>
          </a:p>
        </p:txBody>
      </p:sp>
      <p:sp>
        <p:nvSpPr>
          <p:cNvPr id="54" name="Google Shape;54;p13"/>
          <p:cNvSpPr txBox="1"/>
          <p:nvPr>
            <p:ph idx="1" type="body"/>
          </p:nvPr>
        </p:nvSpPr>
        <p:spPr>
          <a:xfrm>
            <a:off x="654575" y="6085076"/>
            <a:ext cx="17893200" cy="20022600"/>
          </a:xfrm>
          <a:prstGeom prst="rect">
            <a:avLst/>
          </a:prstGeom>
        </p:spPr>
        <p:txBody>
          <a:bodyPr anchorCtr="0" anchor="t" bIns="288900" lIns="288900" spcFirstLastPara="1" rIns="288900" wrap="square" tIns="288900">
            <a:noAutofit/>
          </a:bodyPr>
          <a:lstStyle/>
          <a:p>
            <a:pPr indent="-323850" lvl="0" marL="171450" rtl="0" algn="l">
              <a:lnSpc>
                <a:spcPct val="150000"/>
              </a:lnSpc>
              <a:spcBef>
                <a:spcPts val="1000"/>
              </a:spcBef>
              <a:spcAft>
                <a:spcPts val="0"/>
              </a:spcAft>
              <a:buClr>
                <a:schemeClr val="dk1"/>
              </a:buClr>
              <a:buSzPts val="2400"/>
              <a:buAutoNum type="arabicPeriod"/>
            </a:pPr>
            <a:r>
              <a:rPr b="0" lang="en" sz="2400" u="sng">
                <a:solidFill>
                  <a:schemeClr val="dk1"/>
                </a:solidFill>
              </a:rPr>
              <a:t>Analyzing Seasonal Water Temperature Data:</a:t>
            </a:r>
            <a:r>
              <a:rPr b="0" lang="en" sz="2400">
                <a:solidFill>
                  <a:schemeClr val="dk1"/>
                </a:solidFill>
              </a:rPr>
              <a:t>   </a:t>
            </a:r>
            <a:r>
              <a:rPr b="0" lang="en" sz="2400">
                <a:solidFill>
                  <a:schemeClr val="dk1"/>
                </a:solidFill>
              </a:rPr>
              <a:t>Let’s take a virtual trip to the San Francisco Bay estuary to investigate water temperature.  Answer the questions using the water temperature graph.</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rPr lang="en" sz="2400">
                <a:solidFill>
                  <a:schemeClr val="dk1"/>
                </a:solidFill>
              </a:rPr>
              <a:t>Water Temperature in the San Francisco Bay estuary, January–December 2017</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Clr>
                <a:schemeClr val="dk1"/>
              </a:buClr>
              <a:buSzPts val="1100"/>
              <a:buFont typeface="Arial"/>
              <a:buNone/>
            </a:pPr>
            <a:r>
              <a:rPr lang="en" sz="2400"/>
              <a:t>Time</a:t>
            </a:r>
            <a:endParaRPr sz="2400"/>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55" name="Google Shape;55;p13"/>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graphicFrame>
        <p:nvGraphicFramePr>
          <p:cNvPr id="56" name="Google Shape;56;p13"/>
          <p:cNvGraphicFramePr/>
          <p:nvPr/>
        </p:nvGraphicFramePr>
        <p:xfrm>
          <a:off x="952475" y="7985213"/>
          <a:ext cx="3000000" cy="3000000"/>
        </p:xfrm>
        <a:graphic>
          <a:graphicData uri="http://schemas.openxmlformats.org/drawingml/2006/table">
            <a:tbl>
              <a:tblPr>
                <a:noFill/>
                <a:tableStyleId>{E6695121-380F-45E9-B98D-FA4042B7201B}</a:tableStyleId>
              </a:tblPr>
              <a:tblGrid>
                <a:gridCol w="10713200"/>
                <a:gridCol w="6584200"/>
              </a:tblGrid>
              <a:tr h="381000">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Question </a:t>
                      </a:r>
                      <a:endParaRPr b="1"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Answer</a:t>
                      </a:r>
                      <a:endParaRPr b="1"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What parameter is on the x-axis?</a:t>
                      </a:r>
                      <a:endParaRPr i="1" sz="2000">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What parameter is on the y-axis?</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In 2017, water temperature was lowest during which month of the year?</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In 2017, water temperature was highest during which months?</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Any fish that lives at this location throughout the year would have to be well-adapted to temperatures ranging from approximately __________  °C to  __________  </a:t>
                      </a:r>
                      <a:r>
                        <a:rPr lang="en" sz="2400">
                          <a:solidFill>
                            <a:schemeClr val="dk1"/>
                          </a:solidFill>
                          <a:latin typeface="Open Sans"/>
                          <a:ea typeface="Open Sans"/>
                          <a:cs typeface="Open Sans"/>
                          <a:sym typeface="Open Sans"/>
                        </a:rPr>
                        <a:t>°C.</a:t>
                      </a:r>
                      <a:r>
                        <a:rPr lang="en" sz="24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i="1" sz="2400">
                        <a:solidFill>
                          <a:schemeClr val="dk1"/>
                        </a:solidFill>
                        <a:latin typeface="Open Sans"/>
                        <a:ea typeface="Open Sans"/>
                        <a:cs typeface="Open Sans"/>
                        <a:sym typeface="Open Sans"/>
                      </a:endParaRPr>
                    </a:p>
                    <a:p>
                      <a:pPr indent="0" lvl="0" marL="0" rtl="0" algn="l">
                        <a:spcBef>
                          <a:spcPts val="0"/>
                        </a:spcBef>
                        <a:spcAft>
                          <a:spcPts val="0"/>
                        </a:spcAft>
                        <a:buNone/>
                      </a:pPr>
                      <a:r>
                        <a:rPr i="1" lang="en" sz="2400">
                          <a:solidFill>
                            <a:schemeClr val="dk1"/>
                          </a:solidFill>
                          <a:latin typeface="Open Sans"/>
                          <a:ea typeface="Open Sans"/>
                          <a:cs typeface="Open Sans"/>
                          <a:sym typeface="Open Sans"/>
                        </a:rPr>
                        <a:t>*Write the 2 missing temperature values in the box at right.</a:t>
                      </a:r>
                      <a:endParaRPr i="1"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cxnSp>
        <p:nvCxnSpPr>
          <p:cNvPr id="57" name="Google Shape;57;p13"/>
          <p:cNvCxnSpPr/>
          <p:nvPr/>
        </p:nvCxnSpPr>
        <p:spPr>
          <a:xfrm rot="10800000">
            <a:off x="19510700" y="10523925"/>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58" name="Google Shape;58;p13"/>
          <p:cNvSpPr txBox="1"/>
          <p:nvPr/>
        </p:nvSpPr>
        <p:spPr>
          <a:xfrm>
            <a:off x="21033200" y="9646875"/>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59" name="Google Shape;59;p13"/>
          <p:cNvPicPr preferRelativeResize="0"/>
          <p:nvPr/>
        </p:nvPicPr>
        <p:blipFill rotWithShape="1">
          <a:blip r:embed="rId3">
            <a:alphaModFix/>
          </a:blip>
          <a:srcRect b="10098" l="0" r="0" t="13219"/>
          <a:stretch/>
        </p:blipFill>
        <p:spPr>
          <a:xfrm>
            <a:off x="1360625" y="16218950"/>
            <a:ext cx="16481100" cy="842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1</a:t>
            </a:r>
            <a:r>
              <a:rPr lang="en" sz="4400"/>
              <a:t> </a:t>
            </a:r>
            <a:endParaRPr sz="4400"/>
          </a:p>
          <a:p>
            <a:pPr indent="0" lvl="0" marL="0" rtl="0" algn="l">
              <a:spcBef>
                <a:spcPts val="0"/>
              </a:spcBef>
              <a:spcAft>
                <a:spcPts val="0"/>
              </a:spcAft>
              <a:buNone/>
            </a:pPr>
            <a:r>
              <a:rPr lang="en"/>
              <a:t>Analyzing Temperature Data</a:t>
            </a:r>
            <a:endParaRPr/>
          </a:p>
        </p:txBody>
      </p:sp>
      <p:sp>
        <p:nvSpPr>
          <p:cNvPr id="65" name="Google Shape;65;p14"/>
          <p:cNvSpPr txBox="1"/>
          <p:nvPr>
            <p:ph idx="1" type="body"/>
          </p:nvPr>
        </p:nvSpPr>
        <p:spPr>
          <a:xfrm>
            <a:off x="654575" y="6085076"/>
            <a:ext cx="17893200" cy="20022600"/>
          </a:xfrm>
          <a:prstGeom prst="rect">
            <a:avLst/>
          </a:prstGeom>
        </p:spPr>
        <p:txBody>
          <a:bodyPr anchorCtr="0" anchor="t" bIns="288900" lIns="288900" spcFirstLastPara="1" rIns="288900" wrap="square" tIns="288900">
            <a:noAutofit/>
          </a:bodyPr>
          <a:lstStyle/>
          <a:p>
            <a:pPr indent="-323850" lvl="0" marL="171450" rtl="0" algn="l">
              <a:lnSpc>
                <a:spcPct val="150000"/>
              </a:lnSpc>
              <a:spcBef>
                <a:spcPts val="1000"/>
              </a:spcBef>
              <a:spcAft>
                <a:spcPts val="0"/>
              </a:spcAft>
              <a:buClr>
                <a:schemeClr val="dk1"/>
              </a:buClr>
              <a:buSzPts val="2400"/>
              <a:buAutoNum type="arabicPeriod" startAt="2"/>
            </a:pPr>
            <a:r>
              <a:rPr b="0" lang="en" sz="2400" u="sng">
                <a:solidFill>
                  <a:schemeClr val="dk1"/>
                </a:solidFill>
              </a:rPr>
              <a:t>What Causes Water Temperature to Change?</a:t>
            </a:r>
            <a:r>
              <a:rPr b="0" lang="en" sz="2400">
                <a:solidFill>
                  <a:schemeClr val="dk1"/>
                </a:solidFill>
              </a:rPr>
              <a:t>   </a:t>
            </a:r>
            <a:r>
              <a:rPr b="0" lang="en" sz="2400">
                <a:solidFill>
                  <a:schemeClr val="dk1"/>
                </a:solidFill>
              </a:rPr>
              <a:t>An extreme heat wave hit San Francisco Bay in August 2017. </a:t>
            </a:r>
            <a:br>
              <a:rPr b="0" lang="en" sz="2400">
                <a:solidFill>
                  <a:schemeClr val="dk1"/>
                </a:solidFill>
              </a:rPr>
            </a:br>
            <a:r>
              <a:rPr b="0" lang="en" sz="2400">
                <a:solidFill>
                  <a:schemeClr val="dk1"/>
                </a:solidFill>
              </a:rPr>
              <a:t>Between August 21st and 28th, air temperature increased by 16 °C. How did water temperature change during the same period of time? Answer the questions using the graph of air and water temperature below.</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rPr lang="en" sz="2400">
                <a:solidFill>
                  <a:schemeClr val="dk1"/>
                </a:solidFill>
              </a:rPr>
              <a:t>Water and Air Temperature: San Francisco Bay estuary, August 2017</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br>
              <a:rPr b="0" lang="en" sz="2400" u="sng">
                <a:solidFill>
                  <a:schemeClr val="dk1"/>
                </a:solidFill>
              </a:rPr>
            </a:br>
            <a:endParaRPr b="0" sz="2400" u="sng">
              <a:solidFill>
                <a:schemeClr val="dk1"/>
              </a:solidFill>
            </a:endParaRPr>
          </a:p>
          <a:p>
            <a:pPr indent="0" lvl="0" marL="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br>
              <a:rPr b="0" lang="en" sz="2400" u="sng">
                <a:solidFill>
                  <a:schemeClr val="dk1"/>
                </a:solidFill>
              </a:rPr>
            </a:br>
            <a:br>
              <a:rPr b="0" lang="en" sz="2400" u="sng">
                <a:solidFill>
                  <a:schemeClr val="dk1"/>
                </a:solidFill>
              </a:rPr>
            </a:br>
            <a:br>
              <a:rPr b="0" lang="en" sz="2400" u="sng">
                <a:solidFill>
                  <a:schemeClr val="dk1"/>
                </a:solidFill>
              </a:rPr>
            </a:br>
            <a:endParaRPr b="0" sz="2400">
              <a:solidFill>
                <a:schemeClr val="dk1"/>
              </a:solidFill>
            </a:endParaRPr>
          </a:p>
          <a:p>
            <a:pPr indent="0" lvl="0" marL="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66" name="Google Shape;66;p14"/>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graphicFrame>
        <p:nvGraphicFramePr>
          <p:cNvPr id="67" name="Google Shape;67;p14"/>
          <p:cNvGraphicFramePr/>
          <p:nvPr/>
        </p:nvGraphicFramePr>
        <p:xfrm>
          <a:off x="952500" y="8439013"/>
          <a:ext cx="3000000" cy="3000000"/>
        </p:xfrm>
        <a:graphic>
          <a:graphicData uri="http://schemas.openxmlformats.org/drawingml/2006/table">
            <a:tbl>
              <a:tblPr>
                <a:noFill/>
                <a:tableStyleId>{E6695121-380F-45E9-B98D-FA4042B7201B}</a:tableStyleId>
              </a:tblPr>
              <a:tblGrid>
                <a:gridCol w="9561250"/>
                <a:gridCol w="7736150"/>
              </a:tblGrid>
              <a:tr h="381000">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Question </a:t>
                      </a:r>
                      <a:endParaRPr b="1"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Answer</a:t>
                      </a:r>
                      <a:endParaRPr b="1"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What parameter is on the primary y-axis (shown on the left)?</a:t>
                      </a:r>
                      <a:endParaRPr i="1" sz="2000">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What parameter is on the secondary y-axis (shown on the right)?</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What does the blue line represent?</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What does the red line </a:t>
                      </a:r>
                      <a:r>
                        <a:rPr lang="en" sz="2400">
                          <a:solidFill>
                            <a:schemeClr val="dk1"/>
                          </a:solidFill>
                          <a:latin typeface="Open Sans"/>
                          <a:ea typeface="Open Sans"/>
                          <a:cs typeface="Open Sans"/>
                          <a:sym typeface="Open Sans"/>
                        </a:rPr>
                        <a:t>represent</a:t>
                      </a:r>
                      <a:r>
                        <a:rPr lang="en" sz="2400">
                          <a:solidFill>
                            <a:schemeClr val="dk1"/>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Use the data to describe the apparent effect of the heat wave on water temperature at this location.</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When water temperatures rise above what is normal, how might organisms be affected?</a:t>
                      </a:r>
                      <a:endParaRPr sz="2400">
                        <a:solidFill>
                          <a:schemeClr val="dk1"/>
                        </a:solidFill>
                        <a:latin typeface="Open Sans"/>
                        <a:ea typeface="Open Sans"/>
                        <a:cs typeface="Open Sans"/>
                        <a:sym typeface="Open Sans"/>
                      </a:endParaRPr>
                    </a:p>
                  </a:txBody>
                  <a:tcPr marT="274300" marB="274300" marR="91425" marL="182875" anchor="ctr">
                    <a:lnR cap="flat" cmpd="sng" w="9525">
                      <a:solidFill>
                        <a:schemeClr val="dk2"/>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cxnSp>
        <p:nvCxnSpPr>
          <p:cNvPr id="68" name="Google Shape;68;p14"/>
          <p:cNvCxnSpPr/>
          <p:nvPr/>
        </p:nvCxnSpPr>
        <p:spPr>
          <a:xfrm rot="10800000">
            <a:off x="19510700" y="10523925"/>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69" name="Google Shape;69;p14"/>
          <p:cNvSpPr txBox="1"/>
          <p:nvPr/>
        </p:nvSpPr>
        <p:spPr>
          <a:xfrm>
            <a:off x="21033200" y="9646875"/>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70" name="Google Shape;70;p14"/>
          <p:cNvPicPr preferRelativeResize="0"/>
          <p:nvPr/>
        </p:nvPicPr>
        <p:blipFill rotWithShape="1">
          <a:blip r:embed="rId3">
            <a:alphaModFix/>
          </a:blip>
          <a:srcRect b="0" l="0" r="0" t="19034"/>
          <a:stretch/>
        </p:blipFill>
        <p:spPr>
          <a:xfrm>
            <a:off x="1503200" y="16978775"/>
            <a:ext cx="16159749" cy="8722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2</a:t>
            </a:r>
            <a:r>
              <a:rPr lang="en" sz="4400"/>
              <a:t> </a:t>
            </a:r>
            <a:endParaRPr sz="4400"/>
          </a:p>
          <a:p>
            <a:pPr indent="0" lvl="0" marL="0" rtl="0" algn="l">
              <a:spcBef>
                <a:spcPts val="0"/>
              </a:spcBef>
              <a:spcAft>
                <a:spcPts val="0"/>
              </a:spcAft>
              <a:buNone/>
            </a:pPr>
            <a:r>
              <a:rPr lang="en"/>
              <a:t>Understanding Dissolved Oxygen</a:t>
            </a:r>
            <a:endParaRPr/>
          </a:p>
        </p:txBody>
      </p:sp>
      <p:sp>
        <p:nvSpPr>
          <p:cNvPr id="76" name="Google Shape;76;p15"/>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23850" lvl="0" marL="171450" rtl="0" algn="l">
              <a:lnSpc>
                <a:spcPct val="150000"/>
              </a:lnSpc>
              <a:spcBef>
                <a:spcPts val="1000"/>
              </a:spcBef>
              <a:spcAft>
                <a:spcPts val="0"/>
              </a:spcAft>
              <a:buClr>
                <a:schemeClr val="dk1"/>
              </a:buClr>
              <a:buSzPts val="2400"/>
              <a:buAutoNum type="arabicPeriod"/>
            </a:pPr>
            <a:r>
              <a:rPr b="0" lang="en" sz="2400" u="sng">
                <a:solidFill>
                  <a:schemeClr val="dk1"/>
                </a:solidFill>
              </a:rPr>
              <a:t>Graphing Dissolved Oxygen:</a:t>
            </a:r>
            <a:r>
              <a:rPr b="0" lang="en" sz="2400">
                <a:solidFill>
                  <a:schemeClr val="dk1"/>
                </a:solidFill>
              </a:rPr>
              <a:t> </a:t>
            </a:r>
            <a:r>
              <a:rPr b="0" lang="en" sz="2400">
                <a:solidFill>
                  <a:schemeClr val="dk1"/>
                </a:solidFill>
              </a:rPr>
              <a:t> </a:t>
            </a:r>
            <a:r>
              <a:rPr b="0" lang="en" sz="2400">
                <a:solidFill>
                  <a:schemeClr val="dk1"/>
                </a:solidFill>
              </a:rPr>
              <a:t>Fish, crabs, and other animals that live in estuaries must have enough dissolved oxygen in the water in order to survive. Just how much dissolved oxygen is in an estuary? And how much do concentrations change over time? Create a graph using the online data tool OR use the graph shown below to answer the following questions.</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ctr">
              <a:lnSpc>
                <a:spcPct val="150000"/>
              </a:lnSpc>
              <a:spcBef>
                <a:spcPts val="1000"/>
              </a:spcBef>
              <a:spcAft>
                <a:spcPts val="0"/>
              </a:spcAft>
              <a:buNone/>
            </a:pPr>
            <a:r>
              <a:rPr lang="en" sz="2400">
                <a:solidFill>
                  <a:schemeClr val="dk1"/>
                </a:solidFill>
              </a:rPr>
              <a:t>Dissolved oxygen in ACE Basin, South Carolina, January–December 2017</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None/>
            </a:pPr>
            <a:r>
              <a:t/>
            </a:r>
            <a:endParaRPr sz="2400">
              <a:solidFill>
                <a:schemeClr val="dk1"/>
              </a:solidFill>
            </a:endParaRPr>
          </a:p>
          <a:p>
            <a:pPr indent="0" lvl="0" marL="0" rtl="0" algn="ctr">
              <a:lnSpc>
                <a:spcPct val="150000"/>
              </a:lnSpc>
              <a:spcBef>
                <a:spcPts val="1000"/>
              </a:spcBef>
              <a:spcAft>
                <a:spcPts val="0"/>
              </a:spcAft>
              <a:buClr>
                <a:schemeClr val="dk1"/>
              </a:buClr>
              <a:buSzPts val="1100"/>
              <a:buFont typeface="Arial"/>
              <a:buNone/>
            </a:pPr>
            <a:r>
              <a:rPr lang="en" sz="2400"/>
              <a:t>Time</a:t>
            </a:r>
            <a:endParaRPr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77" name="Google Shape;77;p15"/>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graphicFrame>
        <p:nvGraphicFramePr>
          <p:cNvPr id="78" name="Google Shape;78;p15"/>
          <p:cNvGraphicFramePr/>
          <p:nvPr/>
        </p:nvGraphicFramePr>
        <p:xfrm>
          <a:off x="1169200" y="8525988"/>
          <a:ext cx="3000000" cy="3000000"/>
        </p:xfrm>
        <a:graphic>
          <a:graphicData uri="http://schemas.openxmlformats.org/drawingml/2006/table">
            <a:tbl>
              <a:tblPr>
                <a:noFill/>
                <a:tableStyleId>{E6695121-380F-45E9-B98D-FA4042B7201B}</a:tableStyleId>
              </a:tblPr>
              <a:tblGrid>
                <a:gridCol w="11869275"/>
                <a:gridCol w="4994650"/>
              </a:tblGrid>
              <a:tr h="792000">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Question </a:t>
                      </a:r>
                      <a:endParaRPr b="1"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Answer</a:t>
                      </a:r>
                      <a:endParaRPr b="1" sz="2400">
                        <a:solidFill>
                          <a:schemeClr val="dk1"/>
                        </a:solidFill>
                        <a:latin typeface="Open Sans"/>
                        <a:ea typeface="Open Sans"/>
                        <a:cs typeface="Open Sans"/>
                        <a:sym typeface="Open Sans"/>
                      </a:endParaRPr>
                    </a:p>
                  </a:txBody>
                  <a:tcPr marT="274300" marB="274300" marR="91425" marL="182875"/>
                </a:tc>
              </a:tr>
              <a:tr h="128865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Approximately, how much dissolved oxygen was in the water at ACE Basin on January 17, 2017?</a:t>
                      </a:r>
                      <a:endParaRPr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r>
              <a:tr h="13336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Dissolved oxygen concentrations were lowest during which month?</a:t>
                      </a:r>
                      <a:endParaRPr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ctr">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r>
              <a:tr h="147080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A fish that lives in the ACE Basin year round would have to be well-adapted to dissolved oxygen concentrations ranging  from  approximately _____________mg/L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rPr lang="en" sz="2400">
                          <a:solidFill>
                            <a:schemeClr val="dk1"/>
                          </a:solidFill>
                          <a:latin typeface="Open Sans"/>
                          <a:ea typeface="Open Sans"/>
                          <a:cs typeface="Open Sans"/>
                          <a:sym typeface="Open Sans"/>
                        </a:rPr>
                        <a:t>to  _____________ mg/L.</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rPr i="1" lang="en" sz="2400">
                          <a:solidFill>
                            <a:schemeClr val="dk1"/>
                          </a:solidFill>
                          <a:latin typeface="Open Sans"/>
                          <a:ea typeface="Open Sans"/>
                          <a:cs typeface="Open Sans"/>
                          <a:sym typeface="Open Sans"/>
                        </a:rPr>
                        <a:t>*Write the 2 missing dissolved oxygen values in the box at right.</a:t>
                      </a:r>
                      <a:endParaRPr i="1"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ctr">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r>
            </a:tbl>
          </a:graphicData>
        </a:graphic>
      </p:graphicFrame>
      <p:cxnSp>
        <p:nvCxnSpPr>
          <p:cNvPr id="79" name="Google Shape;79;p15"/>
          <p:cNvCxnSpPr/>
          <p:nvPr/>
        </p:nvCxnSpPr>
        <p:spPr>
          <a:xfrm rot="10800000">
            <a:off x="19510700" y="1190258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80" name="Google Shape;80;p15"/>
          <p:cNvSpPr txBox="1"/>
          <p:nvPr/>
        </p:nvSpPr>
        <p:spPr>
          <a:xfrm>
            <a:off x="21033200" y="1102553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81" name="Google Shape;81;p15"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pic>
        <p:nvPicPr>
          <p:cNvPr id="82" name="Google Shape;82;p15"/>
          <p:cNvPicPr preferRelativeResize="0"/>
          <p:nvPr/>
        </p:nvPicPr>
        <p:blipFill rotWithShape="1">
          <a:blip r:embed="rId4">
            <a:alphaModFix/>
          </a:blip>
          <a:srcRect b="10391" l="0" r="0" t="13313"/>
          <a:stretch/>
        </p:blipFill>
        <p:spPr>
          <a:xfrm>
            <a:off x="1358825" y="16050250"/>
            <a:ext cx="16484751" cy="8384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2</a:t>
            </a:r>
            <a:endParaRPr sz="4400"/>
          </a:p>
          <a:p>
            <a:pPr indent="0" lvl="0" marL="0" rtl="0" algn="l">
              <a:spcBef>
                <a:spcPts val="0"/>
              </a:spcBef>
              <a:spcAft>
                <a:spcPts val="0"/>
              </a:spcAft>
              <a:buClr>
                <a:schemeClr val="dk1"/>
              </a:buClr>
              <a:buSzPts val="1100"/>
              <a:buFont typeface="Arial"/>
              <a:buNone/>
            </a:pPr>
            <a:r>
              <a:rPr lang="en"/>
              <a:t>Understanding Dissolved Oxygen</a:t>
            </a:r>
            <a:endParaRPr/>
          </a:p>
        </p:txBody>
      </p:sp>
      <p:sp>
        <p:nvSpPr>
          <p:cNvPr id="88" name="Google Shape;88;p16"/>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23850" lvl="0" marL="171450" rtl="0" algn="l">
              <a:lnSpc>
                <a:spcPct val="150000"/>
              </a:lnSpc>
              <a:spcBef>
                <a:spcPts val="1000"/>
              </a:spcBef>
              <a:spcAft>
                <a:spcPts val="0"/>
              </a:spcAft>
              <a:buClr>
                <a:schemeClr val="dk1"/>
              </a:buClr>
              <a:buSzPts val="2400"/>
              <a:buAutoNum type="arabicPeriod" startAt="2"/>
            </a:pPr>
            <a:r>
              <a:rPr b="0" lang="en" sz="2400" u="sng">
                <a:solidFill>
                  <a:schemeClr val="dk1"/>
                </a:solidFill>
              </a:rPr>
              <a:t>What Affects Dissolved Oxygen?</a:t>
            </a:r>
            <a:r>
              <a:rPr b="0" lang="en" sz="2400">
                <a:solidFill>
                  <a:schemeClr val="dk1"/>
                </a:solidFill>
              </a:rPr>
              <a:t> </a:t>
            </a:r>
            <a:r>
              <a:rPr b="0" lang="en" sz="2400">
                <a:solidFill>
                  <a:schemeClr val="dk1"/>
                </a:solidFill>
              </a:rPr>
              <a:t>Many things can affect dissolved oxygen concentrations, including water temperature. Use the online tools in Level  2 to create  a graph similar to the one shown below. Then, answer online Questions 3 and 4 before completing the summary questions below.</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ctr">
              <a:lnSpc>
                <a:spcPct val="150000"/>
              </a:lnSpc>
              <a:spcBef>
                <a:spcPts val="1000"/>
              </a:spcBef>
              <a:spcAft>
                <a:spcPts val="0"/>
              </a:spcAft>
              <a:buClr>
                <a:schemeClr val="dk1"/>
              </a:buClr>
              <a:buSzPts val="1100"/>
              <a:buFont typeface="Arial"/>
              <a:buNone/>
            </a:pPr>
            <a:r>
              <a:rPr lang="en" sz="2400">
                <a:solidFill>
                  <a:schemeClr val="dk1"/>
                </a:solidFill>
              </a:rPr>
              <a:t>Dissolved Oxygen and Water Temperature  in the ACE Basin, South Carolina, January–December 2017</a:t>
            </a:r>
            <a:endParaRPr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89" name="Google Shape;89;p16"/>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cxnSp>
        <p:nvCxnSpPr>
          <p:cNvPr id="90" name="Google Shape;90;p16"/>
          <p:cNvCxnSpPr/>
          <p:nvPr/>
        </p:nvCxnSpPr>
        <p:spPr>
          <a:xfrm rot="10800000">
            <a:off x="19894675" y="10225875"/>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91" name="Google Shape;91;p16"/>
          <p:cNvSpPr txBox="1"/>
          <p:nvPr/>
        </p:nvSpPr>
        <p:spPr>
          <a:xfrm>
            <a:off x="21417175" y="9357675"/>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92" name="Google Shape;92;p16"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grpSp>
        <p:nvGrpSpPr>
          <p:cNvPr id="93" name="Google Shape;93;p16"/>
          <p:cNvGrpSpPr/>
          <p:nvPr/>
        </p:nvGrpSpPr>
        <p:grpSpPr>
          <a:xfrm>
            <a:off x="1416575" y="14189725"/>
            <a:ext cx="15949825" cy="11121188"/>
            <a:chOff x="654575" y="8169925"/>
            <a:chExt cx="15949825" cy="11121188"/>
          </a:xfrm>
        </p:grpSpPr>
        <p:pic>
          <p:nvPicPr>
            <p:cNvPr id="94" name="Google Shape;94;p16"/>
            <p:cNvPicPr preferRelativeResize="0"/>
            <p:nvPr/>
          </p:nvPicPr>
          <p:blipFill rotWithShape="1">
            <a:blip r:embed="rId4">
              <a:alphaModFix/>
            </a:blip>
            <a:srcRect b="0" l="3605" r="0" t="0"/>
            <a:stretch/>
          </p:blipFill>
          <p:spPr>
            <a:xfrm>
              <a:off x="1221750" y="8169925"/>
              <a:ext cx="15147100" cy="10665425"/>
            </a:xfrm>
            <a:prstGeom prst="rect">
              <a:avLst/>
            </a:prstGeom>
            <a:noFill/>
            <a:ln>
              <a:noFill/>
            </a:ln>
          </p:spPr>
        </p:pic>
        <p:sp>
          <p:nvSpPr>
            <p:cNvPr id="95" name="Google Shape;95;p16"/>
            <p:cNvSpPr txBox="1"/>
            <p:nvPr/>
          </p:nvSpPr>
          <p:spPr>
            <a:xfrm rot="5400000">
              <a:off x="14730750" y="13301788"/>
              <a:ext cx="319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38761D"/>
                  </a:solidFill>
                  <a:latin typeface="Open Sans"/>
                  <a:ea typeface="Open Sans"/>
                  <a:cs typeface="Open Sans"/>
                  <a:sym typeface="Open Sans"/>
                </a:rPr>
                <a:t>Temperature (℃)</a:t>
              </a:r>
              <a:endParaRPr b="1" sz="2400">
                <a:solidFill>
                  <a:srgbClr val="38761D"/>
                </a:solidFill>
                <a:latin typeface="Open Sans"/>
                <a:ea typeface="Open Sans"/>
                <a:cs typeface="Open Sans"/>
                <a:sym typeface="Open Sans"/>
              </a:endParaRPr>
            </a:p>
          </p:txBody>
        </p:sp>
        <p:sp>
          <p:nvSpPr>
            <p:cNvPr id="96" name="Google Shape;96;p16"/>
            <p:cNvSpPr txBox="1"/>
            <p:nvPr/>
          </p:nvSpPr>
          <p:spPr>
            <a:xfrm rot="-5400000">
              <a:off x="-1168825" y="12620350"/>
              <a:ext cx="420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073763"/>
                  </a:solidFill>
                  <a:latin typeface="Open Sans"/>
                  <a:ea typeface="Open Sans"/>
                  <a:cs typeface="Open Sans"/>
                  <a:sym typeface="Open Sans"/>
                </a:rPr>
                <a:t>Dissolved Oxygen</a:t>
              </a:r>
              <a:r>
                <a:rPr b="1" lang="en" sz="2400">
                  <a:solidFill>
                    <a:srgbClr val="073763"/>
                  </a:solidFill>
                  <a:latin typeface="Open Sans"/>
                  <a:ea typeface="Open Sans"/>
                  <a:cs typeface="Open Sans"/>
                  <a:sym typeface="Open Sans"/>
                </a:rPr>
                <a:t> (mg/L)</a:t>
              </a:r>
              <a:endParaRPr b="1" sz="2400">
                <a:solidFill>
                  <a:srgbClr val="073763"/>
                </a:solidFill>
                <a:latin typeface="Open Sans"/>
                <a:ea typeface="Open Sans"/>
                <a:cs typeface="Open Sans"/>
                <a:sym typeface="Open Sans"/>
              </a:endParaRPr>
            </a:p>
          </p:txBody>
        </p:sp>
        <p:sp>
          <p:nvSpPr>
            <p:cNvPr id="97" name="Google Shape;97;p16"/>
            <p:cNvSpPr txBox="1"/>
            <p:nvPr/>
          </p:nvSpPr>
          <p:spPr>
            <a:xfrm>
              <a:off x="7198700" y="18737013"/>
              <a:ext cx="319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2"/>
                  </a:solidFill>
                  <a:latin typeface="Open Sans"/>
                  <a:ea typeface="Open Sans"/>
                  <a:cs typeface="Open Sans"/>
                  <a:sym typeface="Open Sans"/>
                </a:rPr>
                <a:t>Time (months)</a:t>
              </a:r>
              <a:endParaRPr b="1" sz="2400">
                <a:solidFill>
                  <a:schemeClr val="dk2"/>
                </a:solidFill>
                <a:latin typeface="Open Sans"/>
                <a:ea typeface="Open Sans"/>
                <a:cs typeface="Open Sans"/>
                <a:sym typeface="Open Sans"/>
              </a:endParaRPr>
            </a:p>
          </p:txBody>
        </p:sp>
      </p:grpSp>
      <p:graphicFrame>
        <p:nvGraphicFramePr>
          <p:cNvPr id="98" name="Google Shape;98;p16"/>
          <p:cNvGraphicFramePr/>
          <p:nvPr/>
        </p:nvGraphicFramePr>
        <p:xfrm>
          <a:off x="1169213" y="8447113"/>
          <a:ext cx="3000000" cy="3000000"/>
        </p:xfrm>
        <a:graphic>
          <a:graphicData uri="http://schemas.openxmlformats.org/drawingml/2006/table">
            <a:tbl>
              <a:tblPr>
                <a:noFill/>
                <a:tableStyleId>{E6695121-380F-45E9-B98D-FA4042B7201B}</a:tableStyleId>
              </a:tblPr>
              <a:tblGrid>
                <a:gridCol w="9355950"/>
                <a:gridCol w="7507975"/>
              </a:tblGrid>
              <a:tr h="792000">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Question </a:t>
                      </a:r>
                      <a:endParaRPr b="1"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Answer</a:t>
                      </a:r>
                      <a:endParaRPr b="1" sz="2400">
                        <a:solidFill>
                          <a:schemeClr val="dk1"/>
                        </a:solidFill>
                        <a:latin typeface="Open Sans"/>
                        <a:ea typeface="Open Sans"/>
                        <a:cs typeface="Open Sans"/>
                        <a:sym typeface="Open Sans"/>
                      </a:endParaRPr>
                    </a:p>
                  </a:txBody>
                  <a:tcPr marT="274300" marB="274300" marR="91425" marL="182875"/>
                </a:tc>
              </a:tr>
              <a:tr h="1288650">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In your own words, des</a:t>
                      </a:r>
                      <a:r>
                        <a:rPr lang="en" sz="2400">
                          <a:solidFill>
                            <a:schemeClr val="dk1"/>
                          </a:solidFill>
                          <a:latin typeface="Open Sans"/>
                          <a:ea typeface="Open Sans"/>
                          <a:cs typeface="Open Sans"/>
                          <a:sym typeface="Open Sans"/>
                        </a:rPr>
                        <a:t>cribe the relationship between water temperature and dissolved oxygen shown in the graph. </a:t>
                      </a:r>
                      <a:endParaRPr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r>
              <a:tr h="1333600">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Propose an explanation for the relationship you described above.</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c>
                  <a:txBody>
                    <a:bodyPr/>
                    <a:lstStyle/>
                    <a:p>
                      <a:pPr indent="0" lvl="0" marL="0" rtl="0" algn="ctr">
                        <a:spcBef>
                          <a:spcPts val="0"/>
                        </a:spcBef>
                        <a:spcAft>
                          <a:spcPts val="0"/>
                        </a:spcAft>
                        <a:buNone/>
                      </a:pPr>
                      <a:r>
                        <a:t/>
                      </a:r>
                      <a:endParaRPr sz="2400">
                        <a:solidFill>
                          <a:schemeClr val="dk1"/>
                        </a:solidFill>
                        <a:latin typeface="Open Sans"/>
                        <a:ea typeface="Open Sans"/>
                        <a:cs typeface="Open Sans"/>
                        <a:sym typeface="Open Sans"/>
                      </a:endParaRPr>
                    </a:p>
                  </a:txBody>
                  <a:tcPr marT="274300" marB="274300" marR="91425" marL="18287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3</a:t>
            </a:r>
            <a:endParaRPr sz="4400"/>
          </a:p>
          <a:p>
            <a:pPr indent="0" lvl="0" marL="0" rtl="0" algn="l">
              <a:spcBef>
                <a:spcPts val="0"/>
              </a:spcBef>
              <a:spcAft>
                <a:spcPts val="0"/>
              </a:spcAft>
              <a:buNone/>
            </a:pPr>
            <a:r>
              <a:rPr lang="en"/>
              <a:t>Measuring Salinity in Estuaries</a:t>
            </a:r>
            <a:endParaRPr/>
          </a:p>
        </p:txBody>
      </p:sp>
      <p:sp>
        <p:nvSpPr>
          <p:cNvPr id="104" name="Google Shape;104;p17"/>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Answering a Question with Data</a:t>
            </a:r>
            <a:r>
              <a:rPr b="0" lang="en" sz="2400">
                <a:solidFill>
                  <a:schemeClr val="dk1"/>
                </a:solidFill>
              </a:rPr>
              <a:t>: </a:t>
            </a:r>
            <a:r>
              <a:rPr b="0" lang="en" sz="2400">
                <a:solidFill>
                  <a:schemeClr val="dk1"/>
                </a:solidFill>
              </a:rPr>
              <a:t> It’s February 2017. A number of endangered fish, called Delta Smelt, have recently been found in the San Francisco Bay (near China Camp station). These fish are usually found in the freshwater rivers that connect to the bay, where salinity is 2 PSU or less. The fish are extremely rare in the saltier waters near China Camp.  What may have caused Delta Smelt to be found outside of their normal range?</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105" name="Google Shape;105;p17"/>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cxnSp>
        <p:nvCxnSpPr>
          <p:cNvPr id="106" name="Google Shape;106;p17"/>
          <p:cNvCxnSpPr/>
          <p:nvPr/>
        </p:nvCxnSpPr>
        <p:spPr>
          <a:xfrm rot="10800000">
            <a:off x="19510700" y="190017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07" name="Google Shape;107;p17"/>
          <p:cNvSpPr txBox="1"/>
          <p:nvPr/>
        </p:nvSpPr>
        <p:spPr>
          <a:xfrm>
            <a:off x="21033200" y="181246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108" name="Google Shape;108;p17"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graphicFrame>
        <p:nvGraphicFramePr>
          <p:cNvPr id="109" name="Google Shape;109;p17"/>
          <p:cNvGraphicFramePr/>
          <p:nvPr/>
        </p:nvGraphicFramePr>
        <p:xfrm>
          <a:off x="1422300" y="15345263"/>
          <a:ext cx="3000000" cy="3000000"/>
        </p:xfrm>
        <a:graphic>
          <a:graphicData uri="http://schemas.openxmlformats.org/drawingml/2006/table">
            <a:tbl>
              <a:tblPr>
                <a:noFill/>
                <a:tableStyleId>{E6695121-380F-45E9-B98D-FA4042B7201B}</a:tableStyleId>
              </a:tblPr>
              <a:tblGrid>
                <a:gridCol w="8562875"/>
                <a:gridCol w="8839175"/>
              </a:tblGrid>
              <a:tr h="381000">
                <a:tc>
                  <a:txBody>
                    <a:bodyPr/>
                    <a:lstStyle/>
                    <a:p>
                      <a:pPr indent="0" lvl="0" marL="0" rtl="0" algn="l">
                        <a:lnSpc>
                          <a:spcPct val="115000"/>
                        </a:lnSpc>
                        <a:spcBef>
                          <a:spcPts val="1000"/>
                        </a:spcBef>
                        <a:spcAft>
                          <a:spcPts val="0"/>
                        </a:spcAft>
                        <a:buNone/>
                      </a:pPr>
                      <a:r>
                        <a:rPr b="1" lang="en" sz="2400">
                          <a:latin typeface="Open Sans"/>
                          <a:ea typeface="Open Sans"/>
                          <a:cs typeface="Open Sans"/>
                          <a:sym typeface="Open Sans"/>
                        </a:rPr>
                        <a:t>Make a Claim: </a:t>
                      </a:r>
                      <a:r>
                        <a:rPr lang="en" sz="2400">
                          <a:latin typeface="Open Sans"/>
                          <a:ea typeface="Open Sans"/>
                          <a:cs typeface="Open Sans"/>
                          <a:sym typeface="Open Sans"/>
                        </a:rPr>
                        <a:t>What may have caused Delta Smelt to be found outside of their normal range in February 2017?</a:t>
                      </a:r>
                      <a:br>
                        <a:rPr lang="en" sz="2400">
                          <a:latin typeface="Open Sans"/>
                          <a:ea typeface="Open Sans"/>
                          <a:cs typeface="Open Sans"/>
                          <a:sym typeface="Open Sans"/>
                        </a:rPr>
                      </a:br>
                      <a:endParaRPr sz="2400">
                        <a:latin typeface="Open Sans"/>
                        <a:ea typeface="Open Sans"/>
                        <a:cs typeface="Open Sans"/>
                        <a:sym typeface="Open Sans"/>
                      </a:endParaRPr>
                    </a:p>
                    <a:p>
                      <a:pPr indent="0" lvl="0" marL="0" rtl="0" algn="l">
                        <a:lnSpc>
                          <a:spcPct val="115000"/>
                        </a:lnSpc>
                        <a:spcBef>
                          <a:spcPts val="1000"/>
                        </a:spcBef>
                        <a:spcAft>
                          <a:spcPts val="0"/>
                        </a:spcAft>
                        <a:buNone/>
                      </a:pPr>
                      <a:r>
                        <a:rPr i="1" lang="en" sz="2400">
                          <a:latin typeface="Open Sans"/>
                          <a:ea typeface="Open Sans"/>
                          <a:cs typeface="Open Sans"/>
                          <a:sym typeface="Open Sans"/>
                        </a:rPr>
                        <a:t>* Use information from the top of this page to help construct your claim. </a:t>
                      </a:r>
                      <a:endParaRPr i="1" sz="2400">
                        <a:latin typeface="Open Sans"/>
                        <a:ea typeface="Open Sans"/>
                        <a:cs typeface="Open Sans"/>
                        <a:sym typeface="Open Sans"/>
                      </a:endParaRPr>
                    </a:p>
                    <a:p>
                      <a:pPr indent="0" lvl="0" marL="0" rtl="0" algn="l">
                        <a:lnSpc>
                          <a:spcPct val="115000"/>
                        </a:lnSpc>
                        <a:spcBef>
                          <a:spcPts val="1000"/>
                        </a:spcBef>
                        <a:spcAft>
                          <a:spcPts val="0"/>
                        </a:spcAft>
                        <a:buNone/>
                      </a:pPr>
                      <a:r>
                        <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2400">
                          <a:solidFill>
                            <a:srgbClr val="000000"/>
                          </a:solidFill>
                          <a:latin typeface="Open Sans"/>
                          <a:ea typeface="Open Sans"/>
                          <a:cs typeface="Open Sans"/>
                          <a:sym typeface="Open Sans"/>
                        </a:rPr>
                        <a:t>My Claim:</a:t>
                      </a:r>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lnSpc>
                          <a:spcPct val="115000"/>
                        </a:lnSpc>
                        <a:spcBef>
                          <a:spcPts val="0"/>
                        </a:spcBef>
                        <a:spcAft>
                          <a:spcPts val="0"/>
                        </a:spcAft>
                        <a:buNone/>
                      </a:pPr>
                      <a:r>
                        <a:rPr b="1" lang="en" sz="2400">
                          <a:latin typeface="Open Sans"/>
                          <a:ea typeface="Open Sans"/>
                          <a:cs typeface="Open Sans"/>
                          <a:sym typeface="Open Sans"/>
                        </a:rPr>
                        <a:t>Collect Evidence: </a:t>
                      </a:r>
                      <a:r>
                        <a:rPr lang="en" sz="2400">
                          <a:latin typeface="Open Sans"/>
                          <a:ea typeface="Open Sans"/>
                          <a:cs typeface="Open Sans"/>
                          <a:sym typeface="Open Sans"/>
                        </a:rPr>
                        <a:t>Use </a:t>
                      </a:r>
                      <a:r>
                        <a:rPr lang="en" sz="2400">
                          <a:latin typeface="Open Sans"/>
                          <a:ea typeface="Open Sans"/>
                          <a:cs typeface="Open Sans"/>
                          <a:sym typeface="Open Sans"/>
                        </a:rPr>
                        <a:t>the online data tool in Level 3 </a:t>
                      </a:r>
                      <a:r>
                        <a:rPr lang="en" sz="2400">
                          <a:latin typeface="Open Sans"/>
                          <a:ea typeface="Open Sans"/>
                          <a:cs typeface="Open Sans"/>
                          <a:sym typeface="Open Sans"/>
                        </a:rPr>
                        <a:t>to access and analyze salinity data at China Camp station around the time that the smelt were observed.</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p>
                      <a:pPr indent="0" lvl="0" marL="0" rtl="0" algn="l">
                        <a:lnSpc>
                          <a:spcPct val="115000"/>
                        </a:lnSpc>
                        <a:spcBef>
                          <a:spcPts val="0"/>
                        </a:spcBef>
                        <a:spcAft>
                          <a:spcPts val="0"/>
                        </a:spcAft>
                        <a:buNone/>
                      </a:pPr>
                      <a:r>
                        <a:rPr i="1" lang="en" sz="2400">
                          <a:latin typeface="Open Sans"/>
                          <a:ea typeface="Open Sans"/>
                          <a:cs typeface="Open Sans"/>
                          <a:sym typeface="Open Sans"/>
                        </a:rPr>
                        <a:t>* </a:t>
                      </a:r>
                      <a:r>
                        <a:rPr i="1" lang="en" sz="2400">
                          <a:latin typeface="Open Sans"/>
                          <a:ea typeface="Open Sans"/>
                          <a:cs typeface="Open Sans"/>
                          <a:sym typeface="Open Sans"/>
                        </a:rPr>
                        <a:t>Record date(s), location and salinity data in the box at right.</a:t>
                      </a:r>
                      <a:endParaRPr i="1"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2400">
                          <a:solidFill>
                            <a:srgbClr val="000000"/>
                          </a:solidFill>
                          <a:latin typeface="Open Sans"/>
                          <a:ea typeface="Open Sans"/>
                          <a:cs typeface="Open Sans"/>
                          <a:sym typeface="Open Sans"/>
                        </a:rPr>
                        <a:t>My Evidence:</a:t>
                      </a:r>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lnSpc>
                          <a:spcPct val="115000"/>
                        </a:lnSpc>
                        <a:spcBef>
                          <a:spcPts val="0"/>
                        </a:spcBef>
                        <a:spcAft>
                          <a:spcPts val="0"/>
                        </a:spcAft>
                        <a:buNone/>
                      </a:pPr>
                      <a:r>
                        <a:rPr b="1" lang="en" sz="2400">
                          <a:latin typeface="Open Sans"/>
                          <a:ea typeface="Open Sans"/>
                          <a:cs typeface="Open Sans"/>
                          <a:sym typeface="Open Sans"/>
                        </a:rPr>
                        <a:t>Reasoning: </a:t>
                      </a:r>
                      <a:r>
                        <a:rPr lang="en" sz="2400">
                          <a:latin typeface="Open Sans"/>
                          <a:ea typeface="Open Sans"/>
                          <a:cs typeface="Open Sans"/>
                          <a:sym typeface="Open Sans"/>
                        </a:rPr>
                        <a:t>Does the salinity data support your claim about what may have caused the fish to be found so far away from their typical range? </a:t>
                      </a:r>
                      <a:br>
                        <a:rPr lang="en" sz="2400">
                          <a:latin typeface="Open Sans"/>
                          <a:ea typeface="Open Sans"/>
                          <a:cs typeface="Open Sans"/>
                          <a:sym typeface="Open Sans"/>
                        </a:rPr>
                      </a:br>
                      <a:br>
                        <a:rPr lang="en" sz="2400">
                          <a:latin typeface="Open Sans"/>
                          <a:ea typeface="Open Sans"/>
                          <a:cs typeface="Open Sans"/>
                          <a:sym typeface="Open Sans"/>
                        </a:rPr>
                      </a:br>
                      <a:r>
                        <a:rPr lang="en" sz="2400">
                          <a:latin typeface="Open Sans"/>
                          <a:ea typeface="Open Sans"/>
                          <a:cs typeface="Open Sans"/>
                          <a:sym typeface="Open Sans"/>
                        </a:rPr>
                        <a:t>Explain your reasoning in the box at right.</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p>
                      <a:pPr indent="0" lvl="0" marL="0" rtl="0" algn="l">
                        <a:lnSpc>
                          <a:spcPct val="115000"/>
                        </a:lnSpc>
                        <a:spcBef>
                          <a:spcPts val="0"/>
                        </a:spcBef>
                        <a:spcAft>
                          <a:spcPts val="0"/>
                        </a:spcAft>
                        <a:buNone/>
                      </a:pPr>
                      <a:r>
                        <a:t/>
                      </a:r>
                      <a:endParaRPr sz="24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2400">
                          <a:solidFill>
                            <a:srgbClr val="000000"/>
                          </a:solidFill>
                          <a:latin typeface="Open Sans"/>
                          <a:ea typeface="Open Sans"/>
                          <a:cs typeface="Open Sans"/>
                          <a:sym typeface="Open Sans"/>
                        </a:rPr>
                        <a:t>My Reasoning:</a:t>
                      </a:r>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pic>
        <p:nvPicPr>
          <p:cNvPr id="110" name="Google Shape;110;p17"/>
          <p:cNvPicPr preferRelativeResize="0"/>
          <p:nvPr/>
        </p:nvPicPr>
        <p:blipFill>
          <a:blip r:embed="rId4">
            <a:alphaModFix/>
          </a:blip>
          <a:stretch>
            <a:fillRect/>
          </a:stretch>
        </p:blipFill>
        <p:spPr>
          <a:xfrm>
            <a:off x="1451050" y="8879175"/>
            <a:ext cx="11149852" cy="4526767"/>
          </a:xfrm>
          <a:prstGeom prst="rect">
            <a:avLst/>
          </a:prstGeom>
          <a:noFill/>
          <a:ln>
            <a:noFill/>
          </a:ln>
        </p:spPr>
      </p:pic>
      <p:pic>
        <p:nvPicPr>
          <p:cNvPr id="111" name="Google Shape;111;p17"/>
          <p:cNvPicPr preferRelativeResize="0"/>
          <p:nvPr/>
        </p:nvPicPr>
        <p:blipFill>
          <a:blip r:embed="rId5">
            <a:alphaModFix/>
          </a:blip>
          <a:stretch>
            <a:fillRect/>
          </a:stretch>
        </p:blipFill>
        <p:spPr>
          <a:xfrm>
            <a:off x="12819476" y="8879175"/>
            <a:ext cx="5768523" cy="4526775"/>
          </a:xfrm>
          <a:prstGeom prst="rect">
            <a:avLst/>
          </a:prstGeom>
          <a:noFill/>
          <a:ln>
            <a:noFill/>
          </a:ln>
        </p:spPr>
      </p:pic>
      <p:sp>
        <p:nvSpPr>
          <p:cNvPr id="112" name="Google Shape;112;p17"/>
          <p:cNvSpPr txBox="1"/>
          <p:nvPr/>
        </p:nvSpPr>
        <p:spPr>
          <a:xfrm>
            <a:off x="1422300" y="13482150"/>
            <a:ext cx="16544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latin typeface="Open Sans"/>
                <a:ea typeface="Open Sans"/>
                <a:cs typeface="Open Sans"/>
                <a:sym typeface="Open Sans"/>
              </a:rPr>
              <a:t>Photo (left): the endangered Delta Smelt </a:t>
            </a:r>
            <a:endParaRPr i="1" sz="2000">
              <a:latin typeface="Open Sans"/>
              <a:ea typeface="Open Sans"/>
              <a:cs typeface="Open Sans"/>
              <a:sym typeface="Open Sans"/>
            </a:endParaRPr>
          </a:p>
          <a:p>
            <a:pPr indent="0" lvl="0" marL="0" rtl="0" algn="l">
              <a:spcBef>
                <a:spcPts val="0"/>
              </a:spcBef>
              <a:spcAft>
                <a:spcPts val="0"/>
              </a:spcAft>
              <a:buNone/>
            </a:pPr>
            <a:r>
              <a:rPr i="1" lang="en" sz="2000">
                <a:latin typeface="Open Sans"/>
                <a:ea typeface="Open Sans"/>
                <a:cs typeface="Open Sans"/>
                <a:sym typeface="Open Sans"/>
              </a:rPr>
              <a:t>Map (right): the range of the the Delta Smelt (shown in light gray) within the freshwater regions of the San Francisco Bay estuary.</a:t>
            </a:r>
            <a:endParaRPr i="1" sz="2000">
              <a:latin typeface="Open Sans"/>
              <a:ea typeface="Open Sans"/>
              <a:cs typeface="Open Sans"/>
              <a:sym typeface="Open Sans"/>
            </a:endParaRPr>
          </a:p>
        </p:txBody>
      </p:sp>
      <p:sp>
        <p:nvSpPr>
          <p:cNvPr id="113" name="Google Shape;113;p17"/>
          <p:cNvSpPr txBox="1"/>
          <p:nvPr/>
        </p:nvSpPr>
        <p:spPr>
          <a:xfrm>
            <a:off x="13613750" y="9131675"/>
            <a:ext cx="4352700" cy="461700"/>
          </a:xfrm>
          <a:prstGeom prst="rect">
            <a:avLst/>
          </a:prstGeom>
          <a:solidFill>
            <a:srgbClr val="EEEEE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Open Sans"/>
                <a:ea typeface="Open Sans"/>
                <a:cs typeface="Open Sans"/>
                <a:sym typeface="Open Sans"/>
              </a:rPr>
              <a:t>Typical Range of Delta Smelt</a:t>
            </a:r>
            <a:endParaRPr b="1" sz="1800">
              <a:solidFill>
                <a:schemeClr val="dk1"/>
              </a:solidFill>
              <a:latin typeface="Open Sans"/>
              <a:ea typeface="Open Sans"/>
              <a:cs typeface="Open Sans"/>
              <a:sym typeface="Open Sans"/>
            </a:endParaRPr>
          </a:p>
        </p:txBody>
      </p:sp>
      <p:sp>
        <p:nvSpPr>
          <p:cNvPr id="114" name="Google Shape;114;p17"/>
          <p:cNvSpPr txBox="1"/>
          <p:nvPr/>
        </p:nvSpPr>
        <p:spPr>
          <a:xfrm>
            <a:off x="12986425" y="10128650"/>
            <a:ext cx="1522500" cy="461700"/>
          </a:xfrm>
          <a:prstGeom prst="rect">
            <a:avLst/>
          </a:prstGeom>
          <a:solidFill>
            <a:srgbClr val="E6B8A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dk1"/>
                </a:solidFill>
                <a:latin typeface="Open Sans"/>
                <a:ea typeface="Open Sans"/>
                <a:cs typeface="Open Sans"/>
                <a:sym typeface="Open Sans"/>
              </a:rPr>
              <a:t>China Camp</a:t>
            </a:r>
            <a:endParaRPr i="1" sz="1800">
              <a:solidFill>
                <a:schemeClr val="dk1"/>
              </a:solidFill>
              <a:latin typeface="Open Sans"/>
              <a:ea typeface="Open Sans"/>
              <a:cs typeface="Open Sans"/>
              <a:sym typeface="Open Sans"/>
            </a:endParaRPr>
          </a:p>
        </p:txBody>
      </p:sp>
      <p:cxnSp>
        <p:nvCxnSpPr>
          <p:cNvPr id="115" name="Google Shape;115;p17"/>
          <p:cNvCxnSpPr>
            <a:stCxn id="114" idx="2"/>
            <a:endCxn id="116" idx="1"/>
          </p:cNvCxnSpPr>
          <p:nvPr/>
        </p:nvCxnSpPr>
        <p:spPr>
          <a:xfrm>
            <a:off x="13747675" y="10590350"/>
            <a:ext cx="684000" cy="477900"/>
          </a:xfrm>
          <a:prstGeom prst="straightConnector1">
            <a:avLst/>
          </a:prstGeom>
          <a:noFill/>
          <a:ln cap="flat" cmpd="sng" w="19050">
            <a:solidFill>
              <a:srgbClr val="E6B8AF"/>
            </a:solidFill>
            <a:prstDash val="solid"/>
            <a:round/>
            <a:headEnd len="med" w="med" type="none"/>
            <a:tailEnd len="med" w="med" type="triangle"/>
          </a:ln>
        </p:spPr>
      </p:cxnSp>
      <p:sp>
        <p:nvSpPr>
          <p:cNvPr id="116" name="Google Shape;116;p17"/>
          <p:cNvSpPr/>
          <p:nvPr/>
        </p:nvSpPr>
        <p:spPr>
          <a:xfrm>
            <a:off x="14431553" y="10972350"/>
            <a:ext cx="199500" cy="251400"/>
          </a:xfrm>
          <a:prstGeom prst="star5">
            <a:avLst>
              <a:gd fmla="val 19098" name="adj"/>
              <a:gd fmla="val 105146" name="hf"/>
              <a:gd fmla="val 110557" name="vf"/>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654575" y="2349725"/>
            <a:ext cx="181698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4</a:t>
            </a:r>
            <a:endParaRPr sz="4400"/>
          </a:p>
          <a:p>
            <a:pPr indent="0" lvl="0" marL="0" rtl="0" algn="l">
              <a:spcBef>
                <a:spcPts val="0"/>
              </a:spcBef>
              <a:spcAft>
                <a:spcPts val="0"/>
              </a:spcAft>
              <a:buNone/>
            </a:pPr>
            <a:r>
              <a:rPr lang="en" sz="8700"/>
              <a:t>Spawning of the Atlantic Sturgeon</a:t>
            </a:r>
            <a:endParaRPr sz="8700"/>
          </a:p>
        </p:txBody>
      </p:sp>
      <p:sp>
        <p:nvSpPr>
          <p:cNvPr id="122" name="Google Shape;122;p18"/>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a:pPr>
            <a:r>
              <a:rPr b="0" lang="en" sz="2400" u="sng">
                <a:solidFill>
                  <a:schemeClr val="dk1"/>
                </a:solidFill>
              </a:rPr>
              <a:t>Predicting the Return of the Atlantic Sturgeon:</a:t>
            </a:r>
            <a:r>
              <a:rPr b="0" lang="en" sz="2400">
                <a:solidFill>
                  <a:schemeClr val="dk1"/>
                </a:solidFill>
              </a:rPr>
              <a:t>  </a:t>
            </a:r>
            <a:endParaRPr b="0" sz="2400">
              <a:solidFill>
                <a:schemeClr val="dk1"/>
              </a:solidFill>
            </a:endParaRPr>
          </a:p>
          <a:p>
            <a:pPr indent="0" lvl="0" marL="457200" rtl="0" algn="l">
              <a:lnSpc>
                <a:spcPct val="150000"/>
              </a:lnSpc>
              <a:spcBef>
                <a:spcPts val="1000"/>
              </a:spcBef>
              <a:spcAft>
                <a:spcPts val="0"/>
              </a:spcAft>
              <a:buNone/>
            </a:pPr>
            <a:r>
              <a:rPr b="0" lang="en" sz="2400">
                <a:solidFill>
                  <a:schemeClr val="dk1"/>
                </a:solidFill>
              </a:rPr>
              <a:t>Populations of Atlantic sturgeon have been in decline over the past century. Estuaries are important for the survival of this species because sturgeon use them to spawn and have their young. The location and timing of their spawning migrations are therefore of primary importance. Your mission is </a:t>
            </a:r>
            <a:r>
              <a:rPr b="0" lang="en" sz="2400">
                <a:solidFill>
                  <a:schemeClr val="dk1"/>
                </a:solidFill>
              </a:rPr>
              <a:t>protect the spawning populations</a:t>
            </a:r>
            <a:r>
              <a:rPr b="0" lang="en" sz="2400">
                <a:solidFill>
                  <a:schemeClr val="dk1"/>
                </a:solidFill>
              </a:rPr>
              <a:t> of this species. To begin to do this, you will need to predict when Atlantic Sturgeon will migrate into the freshwater reaches of an estuary to spawn. To get started, select an estuary and completed the fields below.</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br>
              <a:rPr lang="en" sz="2400">
                <a:solidFill>
                  <a:schemeClr val="dk1"/>
                </a:solidFill>
              </a:rPr>
            </a:br>
            <a:endParaRPr sz="2400">
              <a:solidFill>
                <a:schemeClr val="dk1"/>
              </a:solidFill>
            </a:endParaRPr>
          </a:p>
          <a:p>
            <a:pPr indent="0" lvl="0" marL="457200" rtl="0" algn="l">
              <a:lnSpc>
                <a:spcPct val="150000"/>
              </a:lnSpc>
              <a:spcBef>
                <a:spcPts val="1000"/>
              </a:spcBef>
              <a:spcAft>
                <a:spcPts val="0"/>
              </a:spcAft>
              <a:buNone/>
            </a:pPr>
            <a:r>
              <a:t/>
            </a:r>
            <a:endParaRPr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startAt="2"/>
            </a:pPr>
            <a:r>
              <a:rPr b="0" lang="en" sz="2400" u="sng">
                <a:solidFill>
                  <a:schemeClr val="dk1"/>
                </a:solidFill>
              </a:rPr>
              <a:t>Get the Data: </a:t>
            </a:r>
            <a:r>
              <a:rPr b="0" lang="en" sz="2400">
                <a:solidFill>
                  <a:schemeClr val="dk1"/>
                </a:solidFill>
              </a:rPr>
              <a:t>Once you have selected an estuary, determine what data you will need. Specifically, which water quality conditions will you examine? And over what period of time? Use the table below to keep track of your progress. </a:t>
            </a:r>
            <a:br>
              <a:rPr b="0" lang="en" sz="2400">
                <a:solidFill>
                  <a:schemeClr val="dk1"/>
                </a:solidFill>
              </a:rPr>
            </a:br>
            <a:r>
              <a:rPr b="0" lang="en" sz="2400">
                <a:solidFill>
                  <a:schemeClr val="dk1"/>
                </a:solidFill>
              </a:rPr>
              <a:t>See the example in the first row of the table, to help guide your data explorations.</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123" name="Google Shape;123;p18"/>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cxnSp>
        <p:nvCxnSpPr>
          <p:cNvPr id="124" name="Google Shape;124;p18"/>
          <p:cNvCxnSpPr/>
          <p:nvPr/>
        </p:nvCxnSpPr>
        <p:spPr>
          <a:xfrm rot="10800000">
            <a:off x="19510700" y="210591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25" name="Google Shape;125;p18"/>
          <p:cNvSpPr txBox="1"/>
          <p:nvPr/>
        </p:nvSpPr>
        <p:spPr>
          <a:xfrm>
            <a:off x="21033200" y="201820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126" name="Google Shape;126;p18"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graphicFrame>
        <p:nvGraphicFramePr>
          <p:cNvPr id="127" name="Google Shape;127;p18"/>
          <p:cNvGraphicFramePr/>
          <p:nvPr/>
        </p:nvGraphicFramePr>
        <p:xfrm>
          <a:off x="1408775" y="18163850"/>
          <a:ext cx="3000000" cy="3000000"/>
        </p:xfrm>
        <a:graphic>
          <a:graphicData uri="http://schemas.openxmlformats.org/drawingml/2006/table">
            <a:tbl>
              <a:tblPr>
                <a:noFill/>
                <a:tableStyleId>{E6695121-380F-45E9-B98D-FA4042B7201B}</a:tableStyleId>
              </a:tblPr>
              <a:tblGrid>
                <a:gridCol w="3998775"/>
                <a:gridCol w="4193650"/>
                <a:gridCol w="2711000"/>
                <a:gridCol w="6157625"/>
              </a:tblGrid>
              <a:tr h="381000">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Location (station name)</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Water Quality Parameter</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Range of Dates</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Notes</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rtl="0" algn="l">
                        <a:spcBef>
                          <a:spcPts val="800"/>
                        </a:spcBef>
                        <a:spcAft>
                          <a:spcPts val="0"/>
                        </a:spcAft>
                        <a:buNone/>
                      </a:pPr>
                      <a:r>
                        <a:rPr i="1" lang="en" sz="2400">
                          <a:solidFill>
                            <a:srgbClr val="666666"/>
                          </a:solidFill>
                          <a:latin typeface="Open Sans"/>
                          <a:ea typeface="Open Sans"/>
                          <a:cs typeface="Open Sans"/>
                          <a:sym typeface="Open Sans"/>
                        </a:rPr>
                        <a:t>Blackbird Landing</a:t>
                      </a:r>
                      <a:endParaRPr i="1" sz="2400">
                        <a:solidFill>
                          <a:srgbClr val="666666"/>
                        </a:solidFill>
                        <a:latin typeface="Open Sans"/>
                        <a:ea typeface="Open Sans"/>
                        <a:cs typeface="Open Sans"/>
                        <a:sym typeface="Open Sans"/>
                      </a:endParaRPr>
                    </a:p>
                  </a:txBody>
                  <a:tcPr marT="274300" marB="274300" marR="45725"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800"/>
                        </a:spcBef>
                        <a:spcAft>
                          <a:spcPts val="0"/>
                        </a:spcAft>
                        <a:buNone/>
                      </a:pPr>
                      <a:r>
                        <a:rPr i="1" lang="en" sz="2400">
                          <a:solidFill>
                            <a:srgbClr val="666666"/>
                          </a:solidFill>
                          <a:latin typeface="Open Sans"/>
                          <a:ea typeface="Open Sans"/>
                          <a:cs typeface="Open Sans"/>
                          <a:sym typeface="Open Sans"/>
                        </a:rPr>
                        <a:t>Water Temperature</a:t>
                      </a:r>
                      <a:endParaRPr i="1" sz="2400">
                        <a:solidFill>
                          <a:srgbClr val="666666"/>
                        </a:solidFill>
                        <a:latin typeface="Open Sans"/>
                        <a:ea typeface="Open Sans"/>
                        <a:cs typeface="Open Sans"/>
                        <a:sym typeface="Open Sans"/>
                      </a:endParaRPr>
                    </a:p>
                  </a:txBody>
                  <a:tcPr marT="274300" marB="274300" marR="45725"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800"/>
                        </a:spcBef>
                        <a:spcAft>
                          <a:spcPts val="0"/>
                        </a:spcAft>
                        <a:buNone/>
                      </a:pPr>
                      <a:r>
                        <a:rPr i="1" lang="en" sz="2400">
                          <a:solidFill>
                            <a:srgbClr val="666666"/>
                          </a:solidFill>
                          <a:latin typeface="Open Sans"/>
                          <a:ea typeface="Open Sans"/>
                          <a:cs typeface="Open Sans"/>
                          <a:sym typeface="Open Sans"/>
                        </a:rPr>
                        <a:t>April 1-30, 2017</a:t>
                      </a:r>
                      <a:endParaRPr i="1" sz="2400">
                        <a:solidFill>
                          <a:srgbClr val="666666"/>
                        </a:solidFill>
                        <a:latin typeface="Open Sans"/>
                        <a:ea typeface="Open Sans"/>
                        <a:cs typeface="Open Sans"/>
                        <a:sym typeface="Open Sans"/>
                      </a:endParaRPr>
                    </a:p>
                  </a:txBody>
                  <a:tcPr marT="274300" marB="274300" marR="45725"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800"/>
                        </a:spcBef>
                        <a:spcAft>
                          <a:spcPts val="0"/>
                        </a:spcAft>
                        <a:buNone/>
                      </a:pPr>
                      <a:r>
                        <a:rPr i="1" lang="en" sz="2400">
                          <a:solidFill>
                            <a:srgbClr val="666666"/>
                          </a:solidFill>
                          <a:latin typeface="Open Sans"/>
                          <a:ea typeface="Open Sans"/>
                          <a:cs typeface="Open Sans"/>
                          <a:sym typeface="Open Sans"/>
                        </a:rPr>
                        <a:t>Temperatures were between 13-17°C throughout most of the month</a:t>
                      </a:r>
                      <a:endParaRPr i="1" sz="2400">
                        <a:solidFill>
                          <a:srgbClr val="666666"/>
                        </a:solidFill>
                        <a:latin typeface="Open Sans"/>
                        <a:ea typeface="Open Sans"/>
                        <a:cs typeface="Open Sans"/>
                        <a:sym typeface="Open Sans"/>
                      </a:endParaRPr>
                    </a:p>
                  </a:txBody>
                  <a:tcPr marT="274300" marB="274300" marR="45725"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graphicFrame>
        <p:nvGraphicFramePr>
          <p:cNvPr id="128" name="Google Shape;128;p18"/>
          <p:cNvGraphicFramePr/>
          <p:nvPr/>
        </p:nvGraphicFramePr>
        <p:xfrm>
          <a:off x="1290588" y="10572650"/>
          <a:ext cx="3000000" cy="3000000"/>
        </p:xfrm>
        <a:graphic>
          <a:graphicData uri="http://schemas.openxmlformats.org/drawingml/2006/table">
            <a:tbl>
              <a:tblPr>
                <a:noFill/>
                <a:tableStyleId>{E6695121-380F-45E9-B98D-FA4042B7201B}</a:tableStyleId>
              </a:tblPr>
              <a:tblGrid>
                <a:gridCol w="10035225"/>
                <a:gridCol w="7262175"/>
              </a:tblGrid>
              <a:tr h="381000">
                <a:tc>
                  <a:txBody>
                    <a:bodyPr/>
                    <a:lstStyle/>
                    <a:p>
                      <a:pPr indent="0" lvl="0" marL="0" rtl="0" algn="l">
                        <a:spcBef>
                          <a:spcPts val="0"/>
                        </a:spcBef>
                        <a:spcAft>
                          <a:spcPts val="0"/>
                        </a:spcAft>
                        <a:buNone/>
                      </a:pPr>
                      <a:r>
                        <a:rPr b="1" lang="en" sz="2400">
                          <a:latin typeface="Open Sans"/>
                          <a:ea typeface="Open Sans"/>
                          <a:cs typeface="Open Sans"/>
                          <a:sym typeface="Open Sans"/>
                        </a:rPr>
                        <a:t>Location: </a:t>
                      </a:r>
                      <a:r>
                        <a:rPr lang="en" sz="2400">
                          <a:latin typeface="Open Sans"/>
                          <a:ea typeface="Open Sans"/>
                          <a:cs typeface="Open Sans"/>
                          <a:sym typeface="Open Sans"/>
                        </a:rPr>
                        <a:t>Choose an estuary of interest from the online Fact Sheet. Record the name and location in the box at right.</a:t>
                      </a:r>
                      <a:endParaRPr sz="2400">
                        <a:latin typeface="Open Sans"/>
                        <a:ea typeface="Open Sans"/>
                        <a:cs typeface="Open Sans"/>
                        <a:sym typeface="Open Sans"/>
                      </a:endParaRPr>
                    </a:p>
                    <a:p>
                      <a:pPr indent="0" lvl="0" marL="0" rtl="0" algn="l">
                        <a:spcBef>
                          <a:spcPts val="0"/>
                        </a:spcBef>
                        <a:spcAft>
                          <a:spcPts val="0"/>
                        </a:spcAft>
                        <a:buNone/>
                      </a:pPr>
                      <a:r>
                        <a:t/>
                      </a:r>
                      <a:endParaRPr i="1" sz="2000">
                        <a:latin typeface="Open Sans"/>
                        <a:ea typeface="Open Sans"/>
                        <a:cs typeface="Open Sans"/>
                        <a:sym typeface="Open Sans"/>
                      </a:endParaRPr>
                    </a:p>
                  </a:txBody>
                  <a:tcPr marT="91425" marB="91425" marR="91425" marL="9142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2400">
                          <a:latin typeface="Open Sans"/>
                          <a:ea typeface="Open Sans"/>
                          <a:cs typeface="Open Sans"/>
                          <a:sym typeface="Open Sans"/>
                        </a:rPr>
                        <a:t>Make a Claim: </a:t>
                      </a:r>
                      <a:r>
                        <a:rPr lang="en" sz="2400">
                          <a:latin typeface="Open Sans"/>
                          <a:ea typeface="Open Sans"/>
                          <a:cs typeface="Open Sans"/>
                          <a:sym typeface="Open Sans"/>
                        </a:rPr>
                        <a:t> Your claim is your prediction about when </a:t>
                      </a:r>
                      <a:r>
                        <a:rPr lang="en" sz="2400">
                          <a:solidFill>
                            <a:schemeClr val="dk1"/>
                          </a:solidFill>
                          <a:latin typeface="Open Sans"/>
                          <a:ea typeface="Open Sans"/>
                          <a:cs typeface="Open Sans"/>
                          <a:sym typeface="Open Sans"/>
                        </a:rPr>
                        <a:t>Atlantic Sturgeon will migrate into the freshwater reaches of an estuary to spawn. </a:t>
                      </a:r>
                      <a:endParaRPr sz="24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4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en" sz="2400">
                          <a:latin typeface="Open Sans"/>
                          <a:ea typeface="Open Sans"/>
                          <a:cs typeface="Open Sans"/>
                          <a:sym typeface="Open Sans"/>
                        </a:rPr>
                        <a:t>Example: Atlantic Sturgeon most likely begin their spawning migrations into the Delaware Bay estuary when water temperatures are ……….</a:t>
                      </a:r>
                      <a:endParaRPr i="1" sz="24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txBody>
                  <a:tcPr marT="91425" marB="91425" marR="91425" marL="9142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cxnSp>
        <p:nvCxnSpPr>
          <p:cNvPr id="129" name="Google Shape;129;p18"/>
          <p:cNvCxnSpPr/>
          <p:nvPr/>
        </p:nvCxnSpPr>
        <p:spPr>
          <a:xfrm rot="10800000">
            <a:off x="19510700" y="122774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30" name="Google Shape;130;p18"/>
          <p:cNvSpPr txBox="1"/>
          <p:nvPr/>
        </p:nvSpPr>
        <p:spPr>
          <a:xfrm>
            <a:off x="21033200" y="114003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654575" y="2349725"/>
            <a:ext cx="181698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4</a:t>
            </a:r>
            <a:endParaRPr sz="4400"/>
          </a:p>
          <a:p>
            <a:pPr indent="0" lvl="0" marL="0" rtl="0" algn="l">
              <a:spcBef>
                <a:spcPts val="0"/>
              </a:spcBef>
              <a:spcAft>
                <a:spcPts val="0"/>
              </a:spcAft>
              <a:buNone/>
            </a:pPr>
            <a:r>
              <a:rPr lang="en" sz="8700"/>
              <a:t>Spawning of the Atlantic Sturgeon</a:t>
            </a:r>
            <a:endParaRPr sz="8700"/>
          </a:p>
        </p:txBody>
      </p:sp>
      <p:sp>
        <p:nvSpPr>
          <p:cNvPr id="136" name="Google Shape;136;p19"/>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startAt="3"/>
            </a:pPr>
            <a:r>
              <a:rPr b="0" lang="en" sz="2400" u="sng">
                <a:solidFill>
                  <a:schemeClr val="dk1"/>
                </a:solidFill>
              </a:rPr>
              <a:t>Interpret the Data</a:t>
            </a:r>
            <a:r>
              <a:rPr b="0" lang="en" sz="2400" u="sng">
                <a:solidFill>
                  <a:schemeClr val="dk1"/>
                </a:solidFill>
              </a:rPr>
              <a:t>:</a:t>
            </a:r>
            <a:r>
              <a:rPr b="0" lang="en" sz="2400">
                <a:solidFill>
                  <a:schemeClr val="dk1"/>
                </a:solidFill>
              </a:rPr>
              <a:t>  Use the data you collected to answer the following questions.</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br>
              <a:rPr lang="en" sz="2400">
                <a:solidFill>
                  <a:schemeClr val="dk1"/>
                </a:solidFill>
              </a:rPr>
            </a:br>
            <a:endParaRPr sz="2400">
              <a:solidFill>
                <a:schemeClr val="dk1"/>
              </a:solidFill>
            </a:endParaRPr>
          </a:p>
          <a:p>
            <a:pPr indent="0" lvl="0" marL="45720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startAt="4"/>
            </a:pPr>
            <a:r>
              <a:rPr b="0" lang="en" sz="2400" u="sng">
                <a:solidFill>
                  <a:schemeClr val="dk1"/>
                </a:solidFill>
              </a:rPr>
              <a:t>Protecting the Spawning Populations</a:t>
            </a:r>
            <a:r>
              <a:rPr b="0" lang="en" sz="2400" u="sng">
                <a:solidFill>
                  <a:schemeClr val="dk1"/>
                </a:solidFill>
              </a:rPr>
              <a:t>:</a:t>
            </a:r>
            <a:r>
              <a:rPr b="0" lang="en" sz="2400">
                <a:solidFill>
                  <a:schemeClr val="dk1"/>
                </a:solidFill>
              </a:rPr>
              <a:t> In some locations, Atlantic </a:t>
            </a:r>
            <a:r>
              <a:rPr b="0" lang="en" sz="2400">
                <a:solidFill>
                  <a:schemeClr val="dk1"/>
                </a:solidFill>
              </a:rPr>
              <a:t>sturgeon</a:t>
            </a:r>
            <a:r>
              <a:rPr b="0" lang="en" sz="2400">
                <a:solidFill>
                  <a:schemeClr val="dk1"/>
                </a:solidFill>
              </a:rPr>
              <a:t> are protected as an Endangered species under the Federal Endangered Species Act. Therefore, no fishing of any kind is permitted. Other than fishing, </a:t>
            </a:r>
            <a:r>
              <a:rPr b="0" lang="en" sz="2400">
                <a:solidFill>
                  <a:schemeClr val="dk1"/>
                </a:solidFill>
              </a:rPr>
              <a:t>the main threats to the Atlantic sturgeon’s survival are a) declining water quality and b) the dams located along rivers, which prevent them from reaching their spawning areas.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i="1" sz="2000">
              <a:solidFill>
                <a:srgbClr val="000000"/>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u="sng">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Clr>
                <a:schemeClr val="dk1"/>
              </a:buClr>
              <a:buSzPts val="1100"/>
              <a:buFont typeface="Arial"/>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137" name="Google Shape;137;p19"/>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pic>
        <p:nvPicPr>
          <p:cNvPr id="138" name="Google Shape;138;p19"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graphicFrame>
        <p:nvGraphicFramePr>
          <p:cNvPr id="139" name="Google Shape;139;p19"/>
          <p:cNvGraphicFramePr/>
          <p:nvPr/>
        </p:nvGraphicFramePr>
        <p:xfrm>
          <a:off x="1290588" y="7535725"/>
          <a:ext cx="3000000" cy="3000000"/>
        </p:xfrm>
        <a:graphic>
          <a:graphicData uri="http://schemas.openxmlformats.org/drawingml/2006/table">
            <a:tbl>
              <a:tblPr>
                <a:noFill/>
                <a:tableStyleId>{E6695121-380F-45E9-B98D-FA4042B7201B}</a:tableStyleId>
              </a:tblPr>
              <a:tblGrid>
                <a:gridCol w="7891725"/>
                <a:gridCol w="9405675"/>
              </a:tblGrid>
              <a:tr h="381000">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Question </a:t>
                      </a:r>
                      <a:endParaRPr b="1" sz="2400">
                        <a:solidFill>
                          <a:schemeClr val="dk1"/>
                        </a:solidFill>
                        <a:latin typeface="Open Sans"/>
                        <a:ea typeface="Open Sans"/>
                        <a:cs typeface="Open Sans"/>
                        <a:sym typeface="Open Sans"/>
                      </a:endParaRPr>
                    </a:p>
                  </a:txBody>
                  <a:tcPr marT="274300" marB="274300" marR="91425" marL="1828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chemeClr val="dk1"/>
                          </a:solidFill>
                          <a:latin typeface="Open Sans"/>
                          <a:ea typeface="Open Sans"/>
                          <a:cs typeface="Open Sans"/>
                          <a:sym typeface="Open Sans"/>
                        </a:rPr>
                        <a:t>Answer</a:t>
                      </a:r>
                      <a:endParaRPr b="1" sz="2400">
                        <a:solidFill>
                          <a:schemeClr val="dk1"/>
                        </a:solidFill>
                        <a:latin typeface="Open Sans"/>
                        <a:ea typeface="Open Sans"/>
                        <a:cs typeface="Open Sans"/>
                        <a:sym typeface="Open Sans"/>
                      </a:endParaRPr>
                    </a:p>
                  </a:txBody>
                  <a:tcPr marT="274300" marB="274300" marR="91425" marL="1828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latin typeface="Open Sans"/>
                          <a:ea typeface="Open Sans"/>
                          <a:cs typeface="Open Sans"/>
                          <a:sym typeface="Open Sans"/>
                        </a:rPr>
                        <a:t>During what time period is the water temperature within the range for sturgeon to return to spawn?</a:t>
                      </a:r>
                      <a:endParaRPr i="1" sz="2000">
                        <a:latin typeface="Open Sans"/>
                        <a:ea typeface="Open Sans"/>
                        <a:cs typeface="Open Sans"/>
                        <a:sym typeface="Open Sans"/>
                      </a:endParaRPr>
                    </a:p>
                  </a:txBody>
                  <a:tcPr marT="274300" marB="274300" marR="91425" marL="182875">
                    <a:lnR cap="flat" cmpd="sng" w="9525">
                      <a:solidFill>
                        <a:srgbClr val="595959"/>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59595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latin typeface="Open Sans"/>
                          <a:ea typeface="Open Sans"/>
                          <a:cs typeface="Open Sans"/>
                          <a:sym typeface="Open Sans"/>
                        </a:rPr>
                        <a:t>What is the range of the other water quality parameters during that time period?</a:t>
                      </a:r>
                      <a:endParaRPr sz="2400">
                        <a:latin typeface="Open Sans"/>
                        <a:ea typeface="Open Sans"/>
                        <a:cs typeface="Open Sans"/>
                        <a:sym typeface="Open Sans"/>
                      </a:endParaRPr>
                    </a:p>
                  </a:txBody>
                  <a:tcPr marT="274300" marB="274300" marR="91425" marL="18287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latin typeface="Open Sans"/>
                          <a:ea typeface="Open Sans"/>
                          <a:cs typeface="Open Sans"/>
                          <a:sym typeface="Open Sans"/>
                        </a:rPr>
                        <a:t>Can you identify a time period when all the conditions look right for the sturgeon to return to spawn?</a:t>
                      </a:r>
                      <a:endParaRPr sz="2400">
                        <a:latin typeface="Open Sans"/>
                        <a:ea typeface="Open Sans"/>
                        <a:cs typeface="Open Sans"/>
                        <a:sym typeface="Open Sans"/>
                      </a:endParaRPr>
                    </a:p>
                  </a:txBody>
                  <a:tcPr marT="274300" marB="274300" marR="91425" marL="18287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2400">
                          <a:latin typeface="Open Sans"/>
                          <a:ea typeface="Open Sans"/>
                          <a:cs typeface="Open Sans"/>
                          <a:sym typeface="Open Sans"/>
                        </a:rPr>
                        <a:t>Do the same conditions occur around the same time, year after year?</a:t>
                      </a:r>
                      <a:endParaRPr sz="2400">
                        <a:latin typeface="Open Sans"/>
                        <a:ea typeface="Open Sans"/>
                        <a:cs typeface="Open Sans"/>
                        <a:sym typeface="Open Sans"/>
                      </a:endParaRPr>
                    </a:p>
                  </a:txBody>
                  <a:tcPr marT="274300" marB="274300" marR="91425" marL="18287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cxnSp>
        <p:nvCxnSpPr>
          <p:cNvPr id="140" name="Google Shape;140;p19"/>
          <p:cNvCxnSpPr/>
          <p:nvPr/>
        </p:nvCxnSpPr>
        <p:spPr>
          <a:xfrm rot="10800000">
            <a:off x="19510700" y="109820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41" name="Google Shape;141;p19"/>
          <p:cNvSpPr txBox="1"/>
          <p:nvPr/>
        </p:nvSpPr>
        <p:spPr>
          <a:xfrm>
            <a:off x="21033200" y="101049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graphicFrame>
        <p:nvGraphicFramePr>
          <p:cNvPr id="142" name="Google Shape;142;p19"/>
          <p:cNvGraphicFramePr/>
          <p:nvPr/>
        </p:nvGraphicFramePr>
        <p:xfrm>
          <a:off x="1290588" y="17776275"/>
          <a:ext cx="3000000" cy="3000000"/>
        </p:xfrm>
        <a:graphic>
          <a:graphicData uri="http://schemas.openxmlformats.org/drawingml/2006/table">
            <a:tbl>
              <a:tblPr>
                <a:noFill/>
                <a:tableStyleId>{E6695121-380F-45E9-B98D-FA4042B7201B}</a:tableStyleId>
              </a:tblPr>
              <a:tblGrid>
                <a:gridCol w="7891725"/>
                <a:gridCol w="9405675"/>
              </a:tblGrid>
              <a:tr h="381000">
                <a:tc>
                  <a:txBody>
                    <a:bodyPr/>
                    <a:lstStyle/>
                    <a:p>
                      <a:pPr indent="0" lvl="0" marL="0" rtl="0" algn="l">
                        <a:lnSpc>
                          <a:spcPct val="150000"/>
                        </a:lnSpc>
                        <a:spcBef>
                          <a:spcPts val="0"/>
                        </a:spcBef>
                        <a:spcAft>
                          <a:spcPts val="0"/>
                        </a:spcAft>
                        <a:buNone/>
                      </a:pPr>
                      <a:r>
                        <a:rPr lang="en" sz="2400">
                          <a:latin typeface="Open Sans"/>
                          <a:ea typeface="Open Sans"/>
                          <a:cs typeface="Open Sans"/>
                          <a:sym typeface="Open Sans"/>
                        </a:rPr>
                        <a:t>Propose one action that </a:t>
                      </a:r>
                      <a:r>
                        <a:rPr lang="en" sz="2400">
                          <a:latin typeface="Open Sans"/>
                          <a:ea typeface="Open Sans"/>
                          <a:cs typeface="Open Sans"/>
                          <a:sym typeface="Open Sans"/>
                        </a:rPr>
                        <a:t>lawmakers</a:t>
                      </a:r>
                      <a:r>
                        <a:rPr lang="en" sz="2400">
                          <a:latin typeface="Open Sans"/>
                          <a:ea typeface="Open Sans"/>
                          <a:cs typeface="Open Sans"/>
                          <a:sym typeface="Open Sans"/>
                        </a:rPr>
                        <a:t> or communities around your estuary might take to help protect the Atlantic Sturgeon. Include the time period when these actions would be most beneficial.</a:t>
                      </a:r>
                      <a:endParaRPr sz="2400">
                        <a:latin typeface="Open Sans"/>
                        <a:ea typeface="Open Sans"/>
                        <a:cs typeface="Open Sans"/>
                        <a:sym typeface="Open Sans"/>
                      </a:endParaRPr>
                    </a:p>
                  </a:txBody>
                  <a:tcPr marT="274300" marB="274300" marR="91425" marL="182875">
                    <a:lnR cap="flat" cmpd="sng" w="9525">
                      <a:solidFill>
                        <a:srgbClr val="595959"/>
                      </a:solidFill>
                      <a:prstDash val="solid"/>
                      <a:round/>
                      <a:headEnd len="sm" w="sm" type="none"/>
                      <a:tailEnd len="sm" w="sm" type="none"/>
                    </a:lnR>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cxnSp>
        <p:nvCxnSpPr>
          <p:cNvPr id="143" name="Google Shape;143;p19"/>
          <p:cNvCxnSpPr/>
          <p:nvPr/>
        </p:nvCxnSpPr>
        <p:spPr>
          <a:xfrm rot="10800000">
            <a:off x="19510700" y="185936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44" name="Google Shape;144;p19"/>
          <p:cNvSpPr txBox="1"/>
          <p:nvPr/>
        </p:nvSpPr>
        <p:spPr>
          <a:xfrm>
            <a:off x="21033200" y="177165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 directly into the box.</a:t>
            </a:r>
            <a:endParaRPr sz="31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654570" y="2349732"/>
            <a:ext cx="17893200" cy="3024000"/>
          </a:xfrm>
          <a:prstGeom prst="rect">
            <a:avLst/>
          </a:prstGeom>
        </p:spPr>
        <p:txBody>
          <a:bodyPr anchorCtr="0" anchor="t" bIns="288900" lIns="288900" spcFirstLastPara="1" rIns="288900" wrap="square" tIns="288900">
            <a:noAutofit/>
          </a:bodyPr>
          <a:lstStyle/>
          <a:p>
            <a:pPr indent="0" lvl="0" marL="0" rtl="0" algn="l">
              <a:spcBef>
                <a:spcPts val="0"/>
              </a:spcBef>
              <a:spcAft>
                <a:spcPts val="0"/>
              </a:spcAft>
              <a:buNone/>
            </a:pPr>
            <a:r>
              <a:rPr b="1" lang="en" sz="4400">
                <a:solidFill>
                  <a:srgbClr val="76A5AF"/>
                </a:solidFill>
              </a:rPr>
              <a:t>DATA IN THE CLASSROOM: LEVEL 5</a:t>
            </a:r>
            <a:endParaRPr sz="4400"/>
          </a:p>
          <a:p>
            <a:pPr indent="0" lvl="0" marL="0" rtl="0" algn="l">
              <a:spcBef>
                <a:spcPts val="0"/>
              </a:spcBef>
              <a:spcAft>
                <a:spcPts val="0"/>
              </a:spcAft>
              <a:buNone/>
            </a:pPr>
            <a:r>
              <a:rPr lang="en"/>
              <a:t>Design an Investigation</a:t>
            </a:r>
            <a:endParaRPr/>
          </a:p>
        </p:txBody>
      </p:sp>
      <p:sp>
        <p:nvSpPr>
          <p:cNvPr id="150" name="Google Shape;150;p20"/>
          <p:cNvSpPr txBox="1"/>
          <p:nvPr>
            <p:ph idx="1" type="body"/>
          </p:nvPr>
        </p:nvSpPr>
        <p:spPr>
          <a:xfrm>
            <a:off x="654575" y="6085075"/>
            <a:ext cx="17893200" cy="20717700"/>
          </a:xfrm>
          <a:prstGeom prst="rect">
            <a:avLst/>
          </a:prstGeom>
        </p:spPr>
        <p:txBody>
          <a:bodyPr anchorCtr="0" anchor="t" bIns="288900" lIns="288900" spcFirstLastPara="1" rIns="288900" wrap="square" tIns="288900">
            <a:noAutofit/>
          </a:bodyPr>
          <a:lstStyle/>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Develop Your Question: </a:t>
            </a:r>
            <a:r>
              <a:rPr b="0" lang="en" sz="2400">
                <a:solidFill>
                  <a:schemeClr val="dk1"/>
                </a:solidFill>
              </a:rPr>
              <a:t>  Ask a question that can be answered using the data available in the module. </a:t>
            </a:r>
            <a:br>
              <a:rPr b="0" lang="en" sz="2400">
                <a:solidFill>
                  <a:schemeClr val="dk1"/>
                </a:solidFill>
              </a:rPr>
            </a:br>
            <a:r>
              <a:rPr b="0" lang="en" sz="2400">
                <a:solidFill>
                  <a:schemeClr val="dk1"/>
                </a:solidFill>
              </a:rPr>
              <a:t>Some sample questions are below.</a:t>
            </a:r>
            <a:endParaRPr b="0" sz="2400">
              <a:solidFill>
                <a:schemeClr val="dk1"/>
              </a:solidFill>
            </a:endParaRPr>
          </a:p>
          <a:p>
            <a:pPr indent="-381000" lvl="1" marL="914400" rtl="0" algn="l">
              <a:lnSpc>
                <a:spcPct val="150000"/>
              </a:lnSpc>
              <a:spcBef>
                <a:spcPts val="0"/>
              </a:spcBef>
              <a:spcAft>
                <a:spcPts val="0"/>
              </a:spcAft>
              <a:buClr>
                <a:schemeClr val="dk1"/>
              </a:buClr>
              <a:buSzPts val="2400"/>
              <a:buChar char="○"/>
            </a:pPr>
            <a:r>
              <a:rPr lang="en" sz="2400">
                <a:solidFill>
                  <a:schemeClr val="dk1"/>
                </a:solidFill>
              </a:rPr>
              <a:t>How does a major storm impact water quality conditions in an estuary?</a:t>
            </a:r>
            <a:endParaRPr sz="2400">
              <a:solidFill>
                <a:schemeClr val="dk1"/>
              </a:solidFill>
            </a:endParaRPr>
          </a:p>
          <a:p>
            <a:pPr indent="-381000" lvl="1" marL="914400" rtl="0" algn="l">
              <a:lnSpc>
                <a:spcPct val="150000"/>
              </a:lnSpc>
              <a:spcBef>
                <a:spcPts val="0"/>
              </a:spcBef>
              <a:spcAft>
                <a:spcPts val="0"/>
              </a:spcAft>
              <a:buClr>
                <a:schemeClr val="dk1"/>
              </a:buClr>
              <a:buSzPts val="2400"/>
              <a:buChar char="○"/>
            </a:pPr>
            <a:r>
              <a:rPr lang="en" sz="2400">
                <a:solidFill>
                  <a:schemeClr val="dk1"/>
                </a:solidFill>
              </a:rPr>
              <a:t>To what extent have dissolved oxygen concentrations in the Chesapeake Bay (or other estuary) become low enough to impact the survival of the Atlantic sturgeon? </a:t>
            </a:r>
            <a:r>
              <a:rPr i="1" lang="en" sz="2400">
                <a:solidFill>
                  <a:schemeClr val="dk1"/>
                </a:solidFill>
              </a:rPr>
              <a:t>Note: Studies suggest that dissolved oxygen concentrations of 3 mg/l or less are lethal to sturgeon.</a:t>
            </a:r>
            <a:endParaRPr i="1" sz="2400">
              <a:solidFill>
                <a:schemeClr val="dk1"/>
              </a:solidFill>
            </a:endParaRPr>
          </a:p>
          <a:p>
            <a:pPr indent="0" lvl="0" marL="91440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914400" rtl="0" algn="l">
              <a:lnSpc>
                <a:spcPct val="150000"/>
              </a:lnSpc>
              <a:spcBef>
                <a:spcPts val="1000"/>
              </a:spcBef>
              <a:spcAft>
                <a:spcPts val="0"/>
              </a:spcAft>
              <a:buNone/>
            </a:pPr>
            <a:r>
              <a:t/>
            </a:r>
            <a:endParaRPr sz="2400">
              <a:solidFill>
                <a:schemeClr val="dk1"/>
              </a:solidFill>
            </a:endParaRPr>
          </a:p>
          <a:p>
            <a:pPr indent="0" lvl="0" marL="91440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Collect and Analyze Data:</a:t>
            </a:r>
            <a:r>
              <a:rPr b="0" lang="en" sz="2400">
                <a:solidFill>
                  <a:schemeClr val="dk1"/>
                </a:solidFill>
              </a:rPr>
              <a:t> Identify the data that you need to answer your question. If possible, paste or attach your data maps or charts to this document.</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lang="en" sz="2400">
                <a:solidFill>
                  <a:schemeClr val="dk1"/>
                </a:solidFill>
              </a:rPr>
              <a:t>Construct an Explanation: </a:t>
            </a:r>
            <a:r>
              <a:rPr b="0" lang="en" sz="2400">
                <a:solidFill>
                  <a:schemeClr val="dk1"/>
                </a:solidFill>
              </a:rPr>
              <a:t>Does the data support or refute your claim? Use the claim, evidence, reasoning format to help develop your own explanation based on evidence.</a:t>
            </a:r>
            <a:endParaRPr b="0"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45720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00000"/>
              </a:lnSpc>
              <a:spcBef>
                <a:spcPts val="0"/>
              </a:spcBef>
              <a:spcAft>
                <a:spcPts val="0"/>
              </a:spcAft>
              <a:buNone/>
            </a:pPr>
            <a:r>
              <a:t/>
            </a:r>
            <a:endParaRPr b="0" sz="2400">
              <a:solidFill>
                <a:srgbClr val="000000"/>
              </a:solidFill>
            </a:endParaRPr>
          </a:p>
          <a:p>
            <a:pPr indent="0" lvl="0" marL="0" rtl="0" algn="l">
              <a:lnSpc>
                <a:spcPct val="100000"/>
              </a:lnSpc>
              <a:spcBef>
                <a:spcPts val="0"/>
              </a:spcBef>
              <a:spcAft>
                <a:spcPts val="0"/>
              </a:spcAft>
              <a:buNone/>
            </a:pPr>
            <a:r>
              <a:rPr b="0" lang="en" sz="2400">
                <a:solidFill>
                  <a:schemeClr val="dk1"/>
                </a:solidFill>
              </a:rPr>
              <a:t>   </a:t>
            </a:r>
            <a:endParaRPr b="0" sz="2400">
              <a:solidFill>
                <a:schemeClr val="dk1"/>
              </a:solidFill>
            </a:endParaRPr>
          </a:p>
          <a:p>
            <a:pPr indent="0" lvl="0" marL="0" rtl="0" algn="l">
              <a:lnSpc>
                <a:spcPct val="100000"/>
              </a:lnSpc>
              <a:spcBef>
                <a:spcPts val="0"/>
              </a:spcBef>
              <a:spcAft>
                <a:spcPts val="0"/>
              </a:spcAft>
              <a:buNone/>
            </a:pPr>
            <a:r>
              <a:rPr b="0" lang="en" sz="2400">
                <a:solidFill>
                  <a:schemeClr val="dk1"/>
                </a:solidFill>
              </a:rPr>
              <a:t>  </a:t>
            </a:r>
            <a:endParaRPr b="0" i="1" sz="2400">
              <a:solidFill>
                <a:srgbClr val="000000"/>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a:p>
            <a:pPr indent="0" lvl="0" marL="0" rtl="0" algn="l">
              <a:lnSpc>
                <a:spcPct val="150000"/>
              </a:lnSpc>
              <a:spcBef>
                <a:spcPts val="1000"/>
              </a:spcBef>
              <a:spcAft>
                <a:spcPts val="0"/>
              </a:spcAft>
              <a:buNone/>
            </a:pPr>
            <a:r>
              <a:t/>
            </a:r>
            <a:endParaRPr b="0" sz="2400">
              <a:solidFill>
                <a:schemeClr val="dk1"/>
              </a:solidFill>
            </a:endParaRPr>
          </a:p>
        </p:txBody>
      </p:sp>
      <p:cxnSp>
        <p:nvCxnSpPr>
          <p:cNvPr id="151" name="Google Shape;151;p20"/>
          <p:cNvCxnSpPr/>
          <p:nvPr/>
        </p:nvCxnSpPr>
        <p:spPr>
          <a:xfrm flipH="1" rot="10800000">
            <a:off x="614400" y="5119275"/>
            <a:ext cx="17973600" cy="66000"/>
          </a:xfrm>
          <a:prstGeom prst="straightConnector1">
            <a:avLst/>
          </a:prstGeom>
          <a:noFill/>
          <a:ln cap="flat" cmpd="sng" w="76200">
            <a:solidFill>
              <a:schemeClr val="dk2"/>
            </a:solidFill>
            <a:prstDash val="solid"/>
            <a:round/>
            <a:headEnd len="med" w="med" type="none"/>
            <a:tailEnd len="med" w="med" type="none"/>
          </a:ln>
        </p:spPr>
      </p:cxnSp>
      <p:cxnSp>
        <p:nvCxnSpPr>
          <p:cNvPr id="152" name="Google Shape;152;p20"/>
          <p:cNvCxnSpPr/>
          <p:nvPr/>
        </p:nvCxnSpPr>
        <p:spPr>
          <a:xfrm rot="10800000">
            <a:off x="19510700" y="11592650"/>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53" name="Google Shape;153;p20"/>
          <p:cNvSpPr txBox="1"/>
          <p:nvPr/>
        </p:nvSpPr>
        <p:spPr>
          <a:xfrm>
            <a:off x="21033200" y="10724450"/>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cxnSp>
        <p:nvCxnSpPr>
          <p:cNvPr id="154" name="Google Shape;154;p20"/>
          <p:cNvCxnSpPr/>
          <p:nvPr/>
        </p:nvCxnSpPr>
        <p:spPr>
          <a:xfrm rot="10800000">
            <a:off x="19510700" y="16182338"/>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55" name="Google Shape;155;p20"/>
          <p:cNvSpPr txBox="1"/>
          <p:nvPr/>
        </p:nvSpPr>
        <p:spPr>
          <a:xfrm>
            <a:off x="21033200" y="15305288"/>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cxnSp>
        <p:nvCxnSpPr>
          <p:cNvPr id="156" name="Google Shape;156;p20"/>
          <p:cNvCxnSpPr/>
          <p:nvPr/>
        </p:nvCxnSpPr>
        <p:spPr>
          <a:xfrm rot="10800000">
            <a:off x="19510700" y="23569500"/>
            <a:ext cx="1522500" cy="17400"/>
          </a:xfrm>
          <a:prstGeom prst="straightConnector1">
            <a:avLst/>
          </a:prstGeom>
          <a:noFill/>
          <a:ln cap="flat" cmpd="sng" w="76200">
            <a:solidFill>
              <a:schemeClr val="dk2"/>
            </a:solidFill>
            <a:prstDash val="solid"/>
            <a:round/>
            <a:headEnd len="med" w="med" type="none"/>
            <a:tailEnd len="med" w="med" type="triangle"/>
          </a:ln>
        </p:spPr>
      </p:cxnSp>
      <p:sp>
        <p:nvSpPr>
          <p:cNvPr id="157" name="Google Shape;157;p20"/>
          <p:cNvSpPr txBox="1"/>
          <p:nvPr/>
        </p:nvSpPr>
        <p:spPr>
          <a:xfrm>
            <a:off x="21033200" y="22701300"/>
            <a:ext cx="3193200" cy="17538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Open Sans"/>
                <a:ea typeface="Open Sans"/>
                <a:cs typeface="Open Sans"/>
                <a:sym typeface="Open Sans"/>
              </a:rPr>
              <a:t>Type your answers directly into the boxes.</a:t>
            </a:r>
            <a:endParaRPr sz="3100">
              <a:latin typeface="Open Sans"/>
              <a:ea typeface="Open Sans"/>
              <a:cs typeface="Open Sans"/>
              <a:sym typeface="Open Sans"/>
            </a:endParaRPr>
          </a:p>
        </p:txBody>
      </p:sp>
      <p:pic>
        <p:nvPicPr>
          <p:cNvPr id="158" name="Google Shape;158;p20" title="Click and drag to move"/>
          <p:cNvPicPr preferRelativeResize="0"/>
          <p:nvPr/>
        </p:nvPicPr>
        <p:blipFill>
          <a:blip r:embed="rId3">
            <a:alphaModFix/>
          </a:blip>
          <a:stretch>
            <a:fillRect/>
          </a:stretch>
        </p:blipFill>
        <p:spPr>
          <a:xfrm>
            <a:off x="152400" y="152400"/>
            <a:ext cx="142875" cy="142875"/>
          </a:xfrm>
          <a:prstGeom prst="rect">
            <a:avLst/>
          </a:prstGeom>
          <a:noFill/>
          <a:ln>
            <a:noFill/>
          </a:ln>
        </p:spPr>
      </p:pic>
      <p:graphicFrame>
        <p:nvGraphicFramePr>
          <p:cNvPr id="159" name="Google Shape;159;p20"/>
          <p:cNvGraphicFramePr/>
          <p:nvPr/>
        </p:nvGraphicFramePr>
        <p:xfrm>
          <a:off x="1409275" y="9931213"/>
          <a:ext cx="3000000" cy="3000000"/>
        </p:xfrm>
        <a:graphic>
          <a:graphicData uri="http://schemas.openxmlformats.org/drawingml/2006/table">
            <a:tbl>
              <a:tblPr>
                <a:noFill/>
                <a:tableStyleId>{E6695121-380F-45E9-B98D-FA4042B7201B}</a:tableStyleId>
              </a:tblPr>
              <a:tblGrid>
                <a:gridCol w="7621675"/>
                <a:gridCol w="9675700"/>
              </a:tblGrid>
              <a:tr h="1132875">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Identify a question of interest about water quality in an estuary of interest.</a:t>
                      </a:r>
                      <a:endParaRPr b="1" sz="2400">
                        <a:solidFill>
                          <a:schemeClr val="dk1"/>
                        </a:solidFill>
                        <a:latin typeface="Open Sans"/>
                        <a:ea typeface="Open Sans"/>
                        <a:cs typeface="Open Sans"/>
                        <a:sym typeface="Open Sans"/>
                      </a:endParaRPr>
                    </a:p>
                  </a:txBody>
                  <a:tcPr marT="274300" marB="274300" marR="91425" marL="182875">
                    <a:lnL cap="flat" cmpd="sng" w="19050">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r>
              <a:tr h="1274525">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State your claim - your predicted  answer to the above question)</a:t>
                      </a:r>
                      <a:endParaRPr sz="2400">
                        <a:solidFill>
                          <a:schemeClr val="dk1"/>
                        </a:solidFill>
                        <a:latin typeface="Open Sans"/>
                        <a:ea typeface="Open Sans"/>
                        <a:cs typeface="Open Sans"/>
                        <a:sym typeface="Open Sans"/>
                      </a:endParaRPr>
                    </a:p>
                  </a:txBody>
                  <a:tcPr marT="274300" marB="274300" marR="91425" marL="182875">
                    <a:lnL cap="flat" cmpd="sng" w="19050">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2400">
                        <a:latin typeface="Open Sans"/>
                        <a:ea typeface="Open Sans"/>
                        <a:cs typeface="Open Sans"/>
                        <a:sym typeface="Open Sans"/>
                      </a:endParaRPr>
                    </a:p>
                  </a:txBody>
                  <a:tcPr marT="274300" marB="274300" marR="91425" marL="182875">
                    <a:lnL cap="flat" cmpd="sng" w="9525">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r>
            </a:tbl>
          </a:graphicData>
        </a:graphic>
      </p:graphicFrame>
      <p:graphicFrame>
        <p:nvGraphicFramePr>
          <p:cNvPr id="160" name="Google Shape;160;p20"/>
          <p:cNvGraphicFramePr/>
          <p:nvPr/>
        </p:nvGraphicFramePr>
        <p:xfrm>
          <a:off x="1290638" y="21436088"/>
          <a:ext cx="3000000" cy="3000000"/>
        </p:xfrm>
        <a:graphic>
          <a:graphicData uri="http://schemas.openxmlformats.org/drawingml/2006/table">
            <a:tbl>
              <a:tblPr>
                <a:noFill/>
                <a:tableStyleId>{E6695121-380F-45E9-B98D-FA4042B7201B}</a:tableStyleId>
              </a:tblPr>
              <a:tblGrid>
                <a:gridCol w="8648700"/>
                <a:gridCol w="8648675"/>
              </a:tblGrid>
              <a:tr h="1312425">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Claim: Restate your claim from #1, above.</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12425">
                <a:tc>
                  <a:txBody>
                    <a:bodyPr/>
                    <a:lstStyle/>
                    <a:p>
                      <a:pPr indent="0" lvl="0" marL="0" rtl="0" algn="l">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Evidence: Include specific data from the the data maps, graphs or charts you have analyzed.</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21125">
                <a:tc>
                  <a:txBody>
                    <a:bodyPr/>
                    <a:lstStyle/>
                    <a:p>
                      <a:pPr indent="0" lvl="0" marL="0" rtl="0" algn="l">
                        <a:spcBef>
                          <a:spcPts val="0"/>
                        </a:spcBef>
                        <a:spcAft>
                          <a:spcPts val="0"/>
                        </a:spcAft>
                        <a:buNone/>
                      </a:pPr>
                      <a:r>
                        <a:rPr lang="en" sz="2400">
                          <a:solidFill>
                            <a:schemeClr val="dk1"/>
                          </a:solidFill>
                          <a:latin typeface="Open Sans"/>
                          <a:ea typeface="Open Sans"/>
                          <a:cs typeface="Open Sans"/>
                          <a:sym typeface="Open Sans"/>
                        </a:rPr>
                        <a:t>Reasoning: Connect the evidence to your claim.</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dk1"/>
                        </a:solidFill>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61" name="Google Shape;161;p20"/>
          <p:cNvGraphicFramePr/>
          <p:nvPr/>
        </p:nvGraphicFramePr>
        <p:xfrm>
          <a:off x="1408788" y="14673175"/>
          <a:ext cx="3000000" cy="3000000"/>
        </p:xfrm>
        <a:graphic>
          <a:graphicData uri="http://schemas.openxmlformats.org/drawingml/2006/table">
            <a:tbl>
              <a:tblPr>
                <a:noFill/>
                <a:tableStyleId>{E6695121-380F-45E9-B98D-FA4042B7201B}</a:tableStyleId>
              </a:tblPr>
              <a:tblGrid>
                <a:gridCol w="3998775"/>
                <a:gridCol w="4193650"/>
                <a:gridCol w="2711000"/>
                <a:gridCol w="6157625"/>
              </a:tblGrid>
              <a:tr h="381000">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Estuary (Station Name)</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Water Quality Parameter</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Range of Dates</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Notes</a:t>
                      </a:r>
                      <a:endParaRPr b="1" sz="2400">
                        <a:solidFill>
                          <a:schemeClr val="dk1"/>
                        </a:solidFill>
                        <a:latin typeface="Open Sans"/>
                        <a:ea typeface="Open Sans"/>
                        <a:cs typeface="Open Sans"/>
                        <a:sym typeface="Open Sans"/>
                      </a:endParaRPr>
                    </a:p>
                  </a:txBody>
                  <a:tcPr marT="274300" marB="274300" marR="63500" marL="182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800"/>
                        </a:spcBef>
                        <a:spcAft>
                          <a:spcPts val="0"/>
                        </a:spcAft>
                        <a:buNone/>
                      </a:pPr>
                      <a:r>
                        <a:t/>
                      </a:r>
                      <a:endParaRPr i="1" sz="2400">
                        <a:solidFill>
                          <a:srgbClr val="666666"/>
                        </a:solidFill>
                        <a:latin typeface="Open Sans"/>
                        <a:ea typeface="Open Sans"/>
                        <a:cs typeface="Open Sans"/>
                        <a:sym typeface="Open Sans"/>
                      </a:endParaRPr>
                    </a:p>
                  </a:txBody>
                  <a:tcPr marT="274300" marB="274300" marR="45725" marL="1828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