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27157350" cx="19202400"/>
  <p:notesSz cx="6858000" cy="9144000"/>
  <p:embeddedFontLst>
    <p:embeddedFont>
      <p:font typeface="Open Sans SemiBold"/>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54">
          <p15:clr>
            <a:srgbClr val="A4A3A4"/>
          </p15:clr>
        </p15:guide>
        <p15:guide id="2" pos="6048">
          <p15:clr>
            <a:srgbClr val="A4A3A4"/>
          </p15:clr>
        </p15:guide>
      </p15:sldGuideLst>
    </p:ext>
    <p:ext uri="http://customooxmlschemas.google.com/">
      <go:slidesCustomData xmlns:go="http://customooxmlschemas.google.com/" r:id="rId22" roundtripDataSignature="AMtx7mgPBzvm3U5mGh+2kKiAWlRbHLGa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4C6532-9EBC-4F22-A2BD-81E8474E4C0B}">
  <a:tblStyle styleId="{D84C6532-9EBC-4F22-A2BD-81E8474E4C0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54" orient="horz"/>
        <p:guide pos="60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OpenSansSemiBold-bold.fntdata"/><Relationship Id="rId14" Type="http://schemas.openxmlformats.org/officeDocument/2006/relationships/font" Target="fonts/OpenSansSemiBold-regular.fntdata"/><Relationship Id="rId17" Type="http://schemas.openxmlformats.org/officeDocument/2006/relationships/font" Target="fonts/OpenSansSemiBold-boldItalic.fntdata"/><Relationship Id="rId16" Type="http://schemas.openxmlformats.org/officeDocument/2006/relationships/font" Target="fonts/OpenSansSemiBold-italic.fntdata"/><Relationship Id="rId5" Type="http://schemas.openxmlformats.org/officeDocument/2006/relationships/slideMaster" Target="slideMasters/slideMaster1.xml"/><Relationship Id="rId19" Type="http://schemas.openxmlformats.org/officeDocument/2006/relationships/font" Target="fonts/OpenSans-bold.fntdata"/><Relationship Id="rId6" Type="http://schemas.openxmlformats.org/officeDocument/2006/relationships/notesMaster" Target="notesMasters/notesMaster1.xml"/><Relationship Id="rId18"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9"/>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lvl1pPr lvl="0" algn="l">
              <a:lnSpc>
                <a:spcPct val="100000"/>
              </a:lnSpc>
              <a:spcBef>
                <a:spcPts val="0"/>
              </a:spcBef>
              <a:spcAft>
                <a:spcPts val="0"/>
              </a:spcAft>
              <a:buSzPts val="8800"/>
              <a:buNone/>
              <a:defRPr/>
            </a:lvl1pPr>
            <a:lvl2pPr lvl="1" algn="l">
              <a:lnSpc>
                <a:spcPct val="100000"/>
              </a:lnSpc>
              <a:spcBef>
                <a:spcPts val="0"/>
              </a:spcBef>
              <a:spcAft>
                <a:spcPts val="0"/>
              </a:spcAft>
              <a:buSzPts val="8800"/>
              <a:buNone/>
              <a:defRPr/>
            </a:lvl2pPr>
            <a:lvl3pPr lvl="2" algn="l">
              <a:lnSpc>
                <a:spcPct val="100000"/>
              </a:lnSpc>
              <a:spcBef>
                <a:spcPts val="0"/>
              </a:spcBef>
              <a:spcAft>
                <a:spcPts val="0"/>
              </a:spcAft>
              <a:buSzPts val="8800"/>
              <a:buNone/>
              <a:defRPr/>
            </a:lvl3pPr>
            <a:lvl4pPr lvl="3" algn="l">
              <a:lnSpc>
                <a:spcPct val="100000"/>
              </a:lnSpc>
              <a:spcBef>
                <a:spcPts val="0"/>
              </a:spcBef>
              <a:spcAft>
                <a:spcPts val="0"/>
              </a:spcAft>
              <a:buSzPts val="8800"/>
              <a:buNone/>
              <a:defRPr/>
            </a:lvl4pPr>
            <a:lvl5pPr lvl="4" algn="l">
              <a:lnSpc>
                <a:spcPct val="100000"/>
              </a:lnSpc>
              <a:spcBef>
                <a:spcPts val="0"/>
              </a:spcBef>
              <a:spcAft>
                <a:spcPts val="0"/>
              </a:spcAft>
              <a:buSzPts val="8800"/>
              <a:buNone/>
              <a:defRPr/>
            </a:lvl5pPr>
            <a:lvl6pPr lvl="5" algn="l">
              <a:lnSpc>
                <a:spcPct val="100000"/>
              </a:lnSpc>
              <a:spcBef>
                <a:spcPts val="0"/>
              </a:spcBef>
              <a:spcAft>
                <a:spcPts val="0"/>
              </a:spcAft>
              <a:buSzPts val="8800"/>
              <a:buNone/>
              <a:defRPr/>
            </a:lvl6pPr>
            <a:lvl7pPr lvl="6" algn="l">
              <a:lnSpc>
                <a:spcPct val="100000"/>
              </a:lnSpc>
              <a:spcBef>
                <a:spcPts val="0"/>
              </a:spcBef>
              <a:spcAft>
                <a:spcPts val="0"/>
              </a:spcAft>
              <a:buSzPts val="8800"/>
              <a:buNone/>
              <a:defRPr/>
            </a:lvl7pPr>
            <a:lvl8pPr lvl="7" algn="l">
              <a:lnSpc>
                <a:spcPct val="100000"/>
              </a:lnSpc>
              <a:spcBef>
                <a:spcPts val="0"/>
              </a:spcBef>
              <a:spcAft>
                <a:spcPts val="0"/>
              </a:spcAft>
              <a:buSzPts val="8800"/>
              <a:buNone/>
              <a:defRPr/>
            </a:lvl8pPr>
            <a:lvl9pPr lvl="8" algn="l">
              <a:lnSpc>
                <a:spcPct val="100000"/>
              </a:lnSpc>
              <a:spcBef>
                <a:spcPts val="0"/>
              </a:spcBef>
              <a:spcAft>
                <a:spcPts val="0"/>
              </a:spcAft>
              <a:buSzPts val="8800"/>
              <a:buNone/>
              <a:defRPr/>
            </a:lvl9pPr>
          </a:lstStyle>
          <a:p/>
        </p:txBody>
      </p:sp>
      <p:sp>
        <p:nvSpPr>
          <p:cNvPr id="11" name="Google Shape;11;p9"/>
          <p:cNvSpPr txBox="1"/>
          <p:nvPr>
            <p:ph idx="1" type="body"/>
          </p:nvPr>
        </p:nvSpPr>
        <p:spPr>
          <a:xfrm>
            <a:off x="654570" y="6085067"/>
            <a:ext cx="17893200" cy="18038700"/>
          </a:xfrm>
          <a:prstGeom prst="rect">
            <a:avLst/>
          </a:prstGeom>
          <a:noFill/>
          <a:ln>
            <a:noFill/>
          </a:ln>
        </p:spPr>
        <p:txBody>
          <a:bodyPr anchorCtr="0" anchor="t" bIns="288900" lIns="288900" spcFirstLastPara="1" rIns="288900" wrap="square" tIns="288900">
            <a:noAutofit/>
          </a:bodyPr>
          <a:lstStyle>
            <a:lvl1pPr indent="-533400" lvl="0" marL="457200" algn="l">
              <a:lnSpc>
                <a:spcPct val="115000"/>
              </a:lnSpc>
              <a:spcBef>
                <a:spcPts val="0"/>
              </a:spcBef>
              <a:spcAft>
                <a:spcPts val="0"/>
              </a:spcAft>
              <a:buSzPts val="4800"/>
              <a:buChar char="●"/>
              <a:defRPr/>
            </a:lvl1pPr>
            <a:lvl2pPr indent="-508000" lvl="1" marL="914400" algn="l">
              <a:lnSpc>
                <a:spcPct val="115000"/>
              </a:lnSpc>
              <a:spcBef>
                <a:spcPts val="5100"/>
              </a:spcBef>
              <a:spcAft>
                <a:spcPts val="0"/>
              </a:spcAft>
              <a:buSzPts val="4400"/>
              <a:buChar char="○"/>
              <a:defRPr/>
            </a:lvl2pPr>
            <a:lvl3pPr indent="-508000" lvl="2" marL="1371600" algn="l">
              <a:lnSpc>
                <a:spcPct val="115000"/>
              </a:lnSpc>
              <a:spcBef>
                <a:spcPts val="5100"/>
              </a:spcBef>
              <a:spcAft>
                <a:spcPts val="0"/>
              </a:spcAft>
              <a:buSzPts val="4400"/>
              <a:buChar char="■"/>
              <a:defRPr/>
            </a:lvl3pPr>
            <a:lvl4pPr indent="-508000" lvl="3" marL="1828800" algn="l">
              <a:lnSpc>
                <a:spcPct val="115000"/>
              </a:lnSpc>
              <a:spcBef>
                <a:spcPts val="5100"/>
              </a:spcBef>
              <a:spcAft>
                <a:spcPts val="0"/>
              </a:spcAft>
              <a:buSzPts val="4400"/>
              <a:buChar char="●"/>
              <a:defRPr/>
            </a:lvl4pPr>
            <a:lvl5pPr indent="-508000" lvl="4" marL="2286000" algn="l">
              <a:lnSpc>
                <a:spcPct val="115000"/>
              </a:lnSpc>
              <a:spcBef>
                <a:spcPts val="5100"/>
              </a:spcBef>
              <a:spcAft>
                <a:spcPts val="0"/>
              </a:spcAft>
              <a:buSzPts val="4400"/>
              <a:buChar char="○"/>
              <a:defRPr/>
            </a:lvl5pPr>
            <a:lvl6pPr indent="-508000" lvl="5" marL="2743200" algn="l">
              <a:lnSpc>
                <a:spcPct val="115000"/>
              </a:lnSpc>
              <a:spcBef>
                <a:spcPts val="5100"/>
              </a:spcBef>
              <a:spcAft>
                <a:spcPts val="0"/>
              </a:spcAft>
              <a:buSzPts val="4400"/>
              <a:buChar char="■"/>
              <a:defRPr/>
            </a:lvl6pPr>
            <a:lvl7pPr indent="-508000" lvl="6" marL="3200400" algn="l">
              <a:lnSpc>
                <a:spcPct val="115000"/>
              </a:lnSpc>
              <a:spcBef>
                <a:spcPts val="5100"/>
              </a:spcBef>
              <a:spcAft>
                <a:spcPts val="0"/>
              </a:spcAft>
              <a:buSzPts val="4400"/>
              <a:buChar char="●"/>
              <a:defRPr/>
            </a:lvl7pPr>
            <a:lvl8pPr indent="-508000" lvl="7" marL="3657600" algn="l">
              <a:lnSpc>
                <a:spcPct val="115000"/>
              </a:lnSpc>
              <a:spcBef>
                <a:spcPts val="5100"/>
              </a:spcBef>
              <a:spcAft>
                <a:spcPts val="0"/>
              </a:spcAft>
              <a:buSzPts val="4400"/>
              <a:buChar char="○"/>
              <a:defRPr/>
            </a:lvl8pPr>
            <a:lvl9pPr indent="-508000" lvl="8" marL="4114800" algn="l">
              <a:lnSpc>
                <a:spcPct val="115000"/>
              </a:lnSpc>
              <a:spcBef>
                <a:spcPts val="5100"/>
              </a:spcBef>
              <a:spcAft>
                <a:spcPts val="5100"/>
              </a:spcAft>
              <a:buSzPts val="4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8"/>
          <p:cNvSpPr txBox="1"/>
          <p:nvPr>
            <p:ph hasCustomPrompt="1" type="title"/>
          </p:nvPr>
        </p:nvSpPr>
        <p:spPr>
          <a:xfrm>
            <a:off x="654570" y="5840339"/>
            <a:ext cx="17893200" cy="10367400"/>
          </a:xfrm>
          <a:prstGeom prst="rect">
            <a:avLst/>
          </a:prstGeom>
          <a:noFill/>
          <a:ln>
            <a:noFill/>
          </a:ln>
        </p:spPr>
        <p:txBody>
          <a:bodyPr anchorCtr="0" anchor="b" bIns="288900" lIns="288900" spcFirstLastPara="1" rIns="288900" wrap="square" tIns="288900">
            <a:noAutofit/>
          </a:bodyPr>
          <a:lstStyle>
            <a:lvl1pPr lvl="0" algn="ctr">
              <a:lnSpc>
                <a:spcPct val="100000"/>
              </a:lnSpc>
              <a:spcBef>
                <a:spcPts val="0"/>
              </a:spcBef>
              <a:spcAft>
                <a:spcPts val="0"/>
              </a:spcAft>
              <a:buSzPts val="37900"/>
              <a:buNone/>
              <a:defRPr sz="37900"/>
            </a:lvl1pPr>
            <a:lvl2pPr lvl="1" algn="ctr">
              <a:lnSpc>
                <a:spcPct val="100000"/>
              </a:lnSpc>
              <a:spcBef>
                <a:spcPts val="0"/>
              </a:spcBef>
              <a:spcAft>
                <a:spcPts val="0"/>
              </a:spcAft>
              <a:buSzPts val="37900"/>
              <a:buNone/>
              <a:defRPr sz="37900"/>
            </a:lvl2pPr>
            <a:lvl3pPr lvl="2" algn="ctr">
              <a:lnSpc>
                <a:spcPct val="100000"/>
              </a:lnSpc>
              <a:spcBef>
                <a:spcPts val="0"/>
              </a:spcBef>
              <a:spcAft>
                <a:spcPts val="0"/>
              </a:spcAft>
              <a:buSzPts val="37900"/>
              <a:buNone/>
              <a:defRPr sz="37900"/>
            </a:lvl3pPr>
            <a:lvl4pPr lvl="3" algn="ctr">
              <a:lnSpc>
                <a:spcPct val="100000"/>
              </a:lnSpc>
              <a:spcBef>
                <a:spcPts val="0"/>
              </a:spcBef>
              <a:spcAft>
                <a:spcPts val="0"/>
              </a:spcAft>
              <a:buSzPts val="37900"/>
              <a:buNone/>
              <a:defRPr sz="37900"/>
            </a:lvl4pPr>
            <a:lvl5pPr lvl="4" algn="ctr">
              <a:lnSpc>
                <a:spcPct val="100000"/>
              </a:lnSpc>
              <a:spcBef>
                <a:spcPts val="0"/>
              </a:spcBef>
              <a:spcAft>
                <a:spcPts val="0"/>
              </a:spcAft>
              <a:buSzPts val="37900"/>
              <a:buNone/>
              <a:defRPr sz="37900"/>
            </a:lvl5pPr>
            <a:lvl6pPr lvl="5" algn="ctr">
              <a:lnSpc>
                <a:spcPct val="100000"/>
              </a:lnSpc>
              <a:spcBef>
                <a:spcPts val="0"/>
              </a:spcBef>
              <a:spcAft>
                <a:spcPts val="0"/>
              </a:spcAft>
              <a:buSzPts val="37900"/>
              <a:buNone/>
              <a:defRPr sz="37900"/>
            </a:lvl6pPr>
            <a:lvl7pPr lvl="6" algn="ctr">
              <a:lnSpc>
                <a:spcPct val="100000"/>
              </a:lnSpc>
              <a:spcBef>
                <a:spcPts val="0"/>
              </a:spcBef>
              <a:spcAft>
                <a:spcPts val="0"/>
              </a:spcAft>
              <a:buSzPts val="37900"/>
              <a:buNone/>
              <a:defRPr sz="37900"/>
            </a:lvl7pPr>
            <a:lvl8pPr lvl="7" algn="ctr">
              <a:lnSpc>
                <a:spcPct val="100000"/>
              </a:lnSpc>
              <a:spcBef>
                <a:spcPts val="0"/>
              </a:spcBef>
              <a:spcAft>
                <a:spcPts val="0"/>
              </a:spcAft>
              <a:buSzPts val="37900"/>
              <a:buNone/>
              <a:defRPr sz="37900"/>
            </a:lvl8pPr>
            <a:lvl9pPr lvl="8" algn="ctr">
              <a:lnSpc>
                <a:spcPct val="100000"/>
              </a:lnSpc>
              <a:spcBef>
                <a:spcPts val="0"/>
              </a:spcBef>
              <a:spcAft>
                <a:spcPts val="0"/>
              </a:spcAft>
              <a:buSzPts val="37900"/>
              <a:buNone/>
              <a:defRPr sz="37900"/>
            </a:lvl9pPr>
          </a:lstStyle>
          <a:p>
            <a:r>
              <a:t>xx%</a:t>
            </a:r>
          </a:p>
        </p:txBody>
      </p:sp>
      <p:sp>
        <p:nvSpPr>
          <p:cNvPr id="45" name="Google Shape;45;p18"/>
          <p:cNvSpPr txBox="1"/>
          <p:nvPr>
            <p:ph idx="1" type="body"/>
          </p:nvPr>
        </p:nvSpPr>
        <p:spPr>
          <a:xfrm>
            <a:off x="654570" y="16643745"/>
            <a:ext cx="17893200" cy="6868200"/>
          </a:xfrm>
          <a:prstGeom prst="rect">
            <a:avLst/>
          </a:prstGeom>
          <a:noFill/>
          <a:ln>
            <a:noFill/>
          </a:ln>
        </p:spPr>
        <p:txBody>
          <a:bodyPr anchorCtr="0" anchor="t" bIns="288900" lIns="288900" spcFirstLastPara="1" rIns="288900" wrap="square" tIns="288900">
            <a:noAutofit/>
          </a:bodyPr>
          <a:lstStyle>
            <a:lvl1pPr indent="-533400" lvl="0" marL="457200" algn="ctr">
              <a:lnSpc>
                <a:spcPct val="115000"/>
              </a:lnSpc>
              <a:spcBef>
                <a:spcPts val="0"/>
              </a:spcBef>
              <a:spcAft>
                <a:spcPts val="0"/>
              </a:spcAft>
              <a:buSzPts val="4800"/>
              <a:buChar char="●"/>
              <a:defRPr/>
            </a:lvl1pPr>
            <a:lvl2pPr indent="-508000" lvl="1" marL="914400" algn="ctr">
              <a:lnSpc>
                <a:spcPct val="115000"/>
              </a:lnSpc>
              <a:spcBef>
                <a:spcPts val="5100"/>
              </a:spcBef>
              <a:spcAft>
                <a:spcPts val="0"/>
              </a:spcAft>
              <a:buSzPts val="4400"/>
              <a:buChar char="○"/>
              <a:defRPr/>
            </a:lvl2pPr>
            <a:lvl3pPr indent="-508000" lvl="2" marL="1371600" algn="ctr">
              <a:lnSpc>
                <a:spcPct val="115000"/>
              </a:lnSpc>
              <a:spcBef>
                <a:spcPts val="5100"/>
              </a:spcBef>
              <a:spcAft>
                <a:spcPts val="0"/>
              </a:spcAft>
              <a:buSzPts val="4400"/>
              <a:buChar char="■"/>
              <a:defRPr/>
            </a:lvl3pPr>
            <a:lvl4pPr indent="-508000" lvl="3" marL="1828800" algn="ctr">
              <a:lnSpc>
                <a:spcPct val="115000"/>
              </a:lnSpc>
              <a:spcBef>
                <a:spcPts val="5100"/>
              </a:spcBef>
              <a:spcAft>
                <a:spcPts val="0"/>
              </a:spcAft>
              <a:buSzPts val="4400"/>
              <a:buChar char="●"/>
              <a:defRPr/>
            </a:lvl4pPr>
            <a:lvl5pPr indent="-508000" lvl="4" marL="2286000" algn="ctr">
              <a:lnSpc>
                <a:spcPct val="115000"/>
              </a:lnSpc>
              <a:spcBef>
                <a:spcPts val="5100"/>
              </a:spcBef>
              <a:spcAft>
                <a:spcPts val="0"/>
              </a:spcAft>
              <a:buSzPts val="4400"/>
              <a:buChar char="○"/>
              <a:defRPr/>
            </a:lvl5pPr>
            <a:lvl6pPr indent="-508000" lvl="5" marL="2743200" algn="ctr">
              <a:lnSpc>
                <a:spcPct val="115000"/>
              </a:lnSpc>
              <a:spcBef>
                <a:spcPts val="5100"/>
              </a:spcBef>
              <a:spcAft>
                <a:spcPts val="0"/>
              </a:spcAft>
              <a:buSzPts val="4400"/>
              <a:buChar char="■"/>
              <a:defRPr/>
            </a:lvl6pPr>
            <a:lvl7pPr indent="-508000" lvl="6" marL="3200400" algn="ctr">
              <a:lnSpc>
                <a:spcPct val="115000"/>
              </a:lnSpc>
              <a:spcBef>
                <a:spcPts val="5100"/>
              </a:spcBef>
              <a:spcAft>
                <a:spcPts val="0"/>
              </a:spcAft>
              <a:buSzPts val="4400"/>
              <a:buChar char="●"/>
              <a:defRPr/>
            </a:lvl7pPr>
            <a:lvl8pPr indent="-508000" lvl="7" marL="3657600" algn="ctr">
              <a:lnSpc>
                <a:spcPct val="115000"/>
              </a:lnSpc>
              <a:spcBef>
                <a:spcPts val="5100"/>
              </a:spcBef>
              <a:spcAft>
                <a:spcPts val="0"/>
              </a:spcAft>
              <a:buSzPts val="4400"/>
              <a:buChar char="○"/>
              <a:defRPr/>
            </a:lvl8pPr>
            <a:lvl9pPr indent="-508000" lvl="8" marL="4114800" algn="ctr">
              <a:lnSpc>
                <a:spcPct val="115000"/>
              </a:lnSpc>
              <a:spcBef>
                <a:spcPts val="5100"/>
              </a:spcBef>
              <a:spcAft>
                <a:spcPts val="5100"/>
              </a:spcAft>
              <a:buSzPts val="4400"/>
              <a:buChar char="■"/>
              <a:defRPr/>
            </a:lvl9pPr>
          </a:lstStyle>
          <a:p/>
        </p:txBody>
      </p:sp>
      <p:sp>
        <p:nvSpPr>
          <p:cNvPr id="46" name="Google Shape;46;p18"/>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9"/>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3F3F3"/>
        </a:solidFill>
      </p:bgPr>
    </p:bg>
    <p:spTree>
      <p:nvGrpSpPr>
        <p:cNvPr id="12" name="Shape 12"/>
        <p:cNvGrpSpPr/>
        <p:nvPr/>
      </p:nvGrpSpPr>
      <p:grpSpPr>
        <a:xfrm>
          <a:off x="0" y="0"/>
          <a:ext cx="0" cy="0"/>
          <a:chOff x="0" y="0"/>
          <a:chExt cx="0" cy="0"/>
        </a:xfrm>
      </p:grpSpPr>
      <p:sp>
        <p:nvSpPr>
          <p:cNvPr id="13" name="Google Shape;13;p10"/>
          <p:cNvSpPr txBox="1"/>
          <p:nvPr>
            <p:ph type="ctrTitle"/>
          </p:nvPr>
        </p:nvSpPr>
        <p:spPr>
          <a:xfrm>
            <a:off x="654588" y="3931355"/>
            <a:ext cx="17893200" cy="10837800"/>
          </a:xfrm>
          <a:prstGeom prst="rect">
            <a:avLst/>
          </a:prstGeom>
          <a:noFill/>
          <a:ln>
            <a:noFill/>
          </a:ln>
        </p:spPr>
        <p:txBody>
          <a:bodyPr anchorCtr="0" anchor="b" bIns="288900" lIns="288900" spcFirstLastPara="1" rIns="288900" wrap="square" tIns="288900">
            <a:noAutofit/>
          </a:bodyPr>
          <a:lstStyle>
            <a:lvl1pPr lvl="0" algn="ctr">
              <a:lnSpc>
                <a:spcPct val="100000"/>
              </a:lnSpc>
              <a:spcBef>
                <a:spcPts val="0"/>
              </a:spcBef>
              <a:spcAft>
                <a:spcPts val="0"/>
              </a:spcAft>
              <a:buSzPts val="16400"/>
              <a:buNone/>
              <a:defRPr sz="16400"/>
            </a:lvl1pPr>
            <a:lvl2pPr lvl="1" algn="ctr">
              <a:lnSpc>
                <a:spcPct val="100000"/>
              </a:lnSpc>
              <a:spcBef>
                <a:spcPts val="0"/>
              </a:spcBef>
              <a:spcAft>
                <a:spcPts val="0"/>
              </a:spcAft>
              <a:buSzPts val="16400"/>
              <a:buNone/>
              <a:defRPr sz="16400"/>
            </a:lvl2pPr>
            <a:lvl3pPr lvl="2" algn="ctr">
              <a:lnSpc>
                <a:spcPct val="100000"/>
              </a:lnSpc>
              <a:spcBef>
                <a:spcPts val="0"/>
              </a:spcBef>
              <a:spcAft>
                <a:spcPts val="0"/>
              </a:spcAft>
              <a:buSzPts val="16400"/>
              <a:buNone/>
              <a:defRPr sz="16400"/>
            </a:lvl3pPr>
            <a:lvl4pPr lvl="3" algn="ctr">
              <a:lnSpc>
                <a:spcPct val="100000"/>
              </a:lnSpc>
              <a:spcBef>
                <a:spcPts val="0"/>
              </a:spcBef>
              <a:spcAft>
                <a:spcPts val="0"/>
              </a:spcAft>
              <a:buSzPts val="16400"/>
              <a:buNone/>
              <a:defRPr sz="16400"/>
            </a:lvl4pPr>
            <a:lvl5pPr lvl="4" algn="ctr">
              <a:lnSpc>
                <a:spcPct val="100000"/>
              </a:lnSpc>
              <a:spcBef>
                <a:spcPts val="0"/>
              </a:spcBef>
              <a:spcAft>
                <a:spcPts val="0"/>
              </a:spcAft>
              <a:buSzPts val="16400"/>
              <a:buNone/>
              <a:defRPr sz="16400"/>
            </a:lvl5pPr>
            <a:lvl6pPr lvl="5" algn="ctr">
              <a:lnSpc>
                <a:spcPct val="100000"/>
              </a:lnSpc>
              <a:spcBef>
                <a:spcPts val="0"/>
              </a:spcBef>
              <a:spcAft>
                <a:spcPts val="0"/>
              </a:spcAft>
              <a:buSzPts val="16400"/>
              <a:buNone/>
              <a:defRPr sz="16400"/>
            </a:lvl6pPr>
            <a:lvl7pPr lvl="6" algn="ctr">
              <a:lnSpc>
                <a:spcPct val="100000"/>
              </a:lnSpc>
              <a:spcBef>
                <a:spcPts val="0"/>
              </a:spcBef>
              <a:spcAft>
                <a:spcPts val="0"/>
              </a:spcAft>
              <a:buSzPts val="16400"/>
              <a:buNone/>
              <a:defRPr sz="16400"/>
            </a:lvl7pPr>
            <a:lvl8pPr lvl="7" algn="ctr">
              <a:lnSpc>
                <a:spcPct val="100000"/>
              </a:lnSpc>
              <a:spcBef>
                <a:spcPts val="0"/>
              </a:spcBef>
              <a:spcAft>
                <a:spcPts val="0"/>
              </a:spcAft>
              <a:buSzPts val="16400"/>
              <a:buNone/>
              <a:defRPr sz="16400"/>
            </a:lvl8pPr>
            <a:lvl9pPr lvl="8" algn="ctr">
              <a:lnSpc>
                <a:spcPct val="100000"/>
              </a:lnSpc>
              <a:spcBef>
                <a:spcPts val="0"/>
              </a:spcBef>
              <a:spcAft>
                <a:spcPts val="0"/>
              </a:spcAft>
              <a:buSzPts val="16400"/>
              <a:buNone/>
              <a:defRPr sz="16400"/>
            </a:lvl9pPr>
          </a:lstStyle>
          <a:p/>
        </p:txBody>
      </p:sp>
      <p:sp>
        <p:nvSpPr>
          <p:cNvPr id="14" name="Google Shape;14;p10"/>
          <p:cNvSpPr txBox="1"/>
          <p:nvPr>
            <p:ph idx="1" type="subTitle"/>
          </p:nvPr>
        </p:nvSpPr>
        <p:spPr>
          <a:xfrm>
            <a:off x="654570" y="14964177"/>
            <a:ext cx="17893200" cy="4185000"/>
          </a:xfrm>
          <a:prstGeom prst="rect">
            <a:avLst/>
          </a:prstGeom>
          <a:noFill/>
          <a:ln>
            <a:noFill/>
          </a:ln>
        </p:spPr>
        <p:txBody>
          <a:bodyPr anchorCtr="0" anchor="t" bIns="288900" lIns="288900" spcFirstLastPara="1" rIns="288900" wrap="square" tIns="288900">
            <a:noAutofit/>
          </a:bodyPr>
          <a:lstStyle>
            <a:lvl1pPr lvl="0" algn="ctr">
              <a:lnSpc>
                <a:spcPct val="100000"/>
              </a:lnSpc>
              <a:spcBef>
                <a:spcPts val="0"/>
              </a:spcBef>
              <a:spcAft>
                <a:spcPts val="0"/>
              </a:spcAft>
              <a:buSzPts val="8800"/>
              <a:buNone/>
              <a:defRPr sz="8800"/>
            </a:lvl1pPr>
            <a:lvl2pPr lvl="1" algn="ctr">
              <a:lnSpc>
                <a:spcPct val="100000"/>
              </a:lnSpc>
              <a:spcBef>
                <a:spcPts val="0"/>
              </a:spcBef>
              <a:spcAft>
                <a:spcPts val="0"/>
              </a:spcAft>
              <a:buSzPts val="8800"/>
              <a:buNone/>
              <a:defRPr sz="8800"/>
            </a:lvl2pPr>
            <a:lvl3pPr lvl="2" algn="ctr">
              <a:lnSpc>
                <a:spcPct val="100000"/>
              </a:lnSpc>
              <a:spcBef>
                <a:spcPts val="0"/>
              </a:spcBef>
              <a:spcAft>
                <a:spcPts val="0"/>
              </a:spcAft>
              <a:buSzPts val="8800"/>
              <a:buNone/>
              <a:defRPr sz="8800"/>
            </a:lvl3pPr>
            <a:lvl4pPr lvl="3" algn="ctr">
              <a:lnSpc>
                <a:spcPct val="100000"/>
              </a:lnSpc>
              <a:spcBef>
                <a:spcPts val="0"/>
              </a:spcBef>
              <a:spcAft>
                <a:spcPts val="0"/>
              </a:spcAft>
              <a:buSzPts val="8800"/>
              <a:buNone/>
              <a:defRPr sz="8800"/>
            </a:lvl4pPr>
            <a:lvl5pPr lvl="4" algn="ctr">
              <a:lnSpc>
                <a:spcPct val="100000"/>
              </a:lnSpc>
              <a:spcBef>
                <a:spcPts val="0"/>
              </a:spcBef>
              <a:spcAft>
                <a:spcPts val="0"/>
              </a:spcAft>
              <a:buSzPts val="8800"/>
              <a:buNone/>
              <a:defRPr sz="8800"/>
            </a:lvl5pPr>
            <a:lvl6pPr lvl="5" algn="ctr">
              <a:lnSpc>
                <a:spcPct val="100000"/>
              </a:lnSpc>
              <a:spcBef>
                <a:spcPts val="0"/>
              </a:spcBef>
              <a:spcAft>
                <a:spcPts val="0"/>
              </a:spcAft>
              <a:buSzPts val="8800"/>
              <a:buNone/>
              <a:defRPr sz="8800"/>
            </a:lvl6pPr>
            <a:lvl7pPr lvl="6" algn="ctr">
              <a:lnSpc>
                <a:spcPct val="100000"/>
              </a:lnSpc>
              <a:spcBef>
                <a:spcPts val="0"/>
              </a:spcBef>
              <a:spcAft>
                <a:spcPts val="0"/>
              </a:spcAft>
              <a:buSzPts val="8800"/>
              <a:buNone/>
              <a:defRPr sz="8800"/>
            </a:lvl7pPr>
            <a:lvl8pPr lvl="7" algn="ctr">
              <a:lnSpc>
                <a:spcPct val="100000"/>
              </a:lnSpc>
              <a:spcBef>
                <a:spcPts val="0"/>
              </a:spcBef>
              <a:spcAft>
                <a:spcPts val="0"/>
              </a:spcAft>
              <a:buSzPts val="8800"/>
              <a:buNone/>
              <a:defRPr sz="8800"/>
            </a:lvl8pPr>
            <a:lvl9pPr lvl="8" algn="ctr">
              <a:lnSpc>
                <a:spcPct val="100000"/>
              </a:lnSpc>
              <a:spcBef>
                <a:spcPts val="0"/>
              </a:spcBef>
              <a:spcAft>
                <a:spcPts val="0"/>
              </a:spcAft>
              <a:buSzPts val="8800"/>
              <a:buNone/>
              <a:defRPr sz="8800"/>
            </a:lvl9pPr>
          </a:lstStyle>
          <a:p/>
        </p:txBody>
      </p:sp>
      <p:sp>
        <p:nvSpPr>
          <p:cNvPr id="15" name="Google Shape;15;p10"/>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11"/>
          <p:cNvSpPr txBox="1"/>
          <p:nvPr>
            <p:ph type="title"/>
          </p:nvPr>
        </p:nvSpPr>
        <p:spPr>
          <a:xfrm>
            <a:off x="654570" y="11356486"/>
            <a:ext cx="17893200" cy="4444800"/>
          </a:xfrm>
          <a:prstGeom prst="rect">
            <a:avLst/>
          </a:prstGeom>
          <a:noFill/>
          <a:ln>
            <a:noFill/>
          </a:ln>
        </p:spPr>
        <p:txBody>
          <a:bodyPr anchorCtr="0" anchor="ctr" bIns="288900" lIns="288900" spcFirstLastPara="1" rIns="288900" wrap="square" tIns="288900">
            <a:noAutofit/>
          </a:bodyPr>
          <a:lstStyle>
            <a:lvl1pPr lvl="0" algn="ctr">
              <a:lnSpc>
                <a:spcPct val="100000"/>
              </a:lnSpc>
              <a:spcBef>
                <a:spcPts val="0"/>
              </a:spcBef>
              <a:spcAft>
                <a:spcPts val="0"/>
              </a:spcAft>
              <a:buSzPts val="11400"/>
              <a:buNone/>
              <a:defRPr sz="11400"/>
            </a:lvl1pPr>
            <a:lvl2pPr lvl="1" algn="ctr">
              <a:lnSpc>
                <a:spcPct val="100000"/>
              </a:lnSpc>
              <a:spcBef>
                <a:spcPts val="0"/>
              </a:spcBef>
              <a:spcAft>
                <a:spcPts val="0"/>
              </a:spcAft>
              <a:buSzPts val="11400"/>
              <a:buNone/>
              <a:defRPr sz="11400"/>
            </a:lvl2pPr>
            <a:lvl3pPr lvl="2" algn="ctr">
              <a:lnSpc>
                <a:spcPct val="100000"/>
              </a:lnSpc>
              <a:spcBef>
                <a:spcPts val="0"/>
              </a:spcBef>
              <a:spcAft>
                <a:spcPts val="0"/>
              </a:spcAft>
              <a:buSzPts val="11400"/>
              <a:buNone/>
              <a:defRPr sz="11400"/>
            </a:lvl3pPr>
            <a:lvl4pPr lvl="3" algn="ctr">
              <a:lnSpc>
                <a:spcPct val="100000"/>
              </a:lnSpc>
              <a:spcBef>
                <a:spcPts val="0"/>
              </a:spcBef>
              <a:spcAft>
                <a:spcPts val="0"/>
              </a:spcAft>
              <a:buSzPts val="11400"/>
              <a:buNone/>
              <a:defRPr sz="11400"/>
            </a:lvl4pPr>
            <a:lvl5pPr lvl="4" algn="ctr">
              <a:lnSpc>
                <a:spcPct val="100000"/>
              </a:lnSpc>
              <a:spcBef>
                <a:spcPts val="0"/>
              </a:spcBef>
              <a:spcAft>
                <a:spcPts val="0"/>
              </a:spcAft>
              <a:buSzPts val="11400"/>
              <a:buNone/>
              <a:defRPr sz="11400"/>
            </a:lvl5pPr>
            <a:lvl6pPr lvl="5" algn="ctr">
              <a:lnSpc>
                <a:spcPct val="100000"/>
              </a:lnSpc>
              <a:spcBef>
                <a:spcPts val="0"/>
              </a:spcBef>
              <a:spcAft>
                <a:spcPts val="0"/>
              </a:spcAft>
              <a:buSzPts val="11400"/>
              <a:buNone/>
              <a:defRPr sz="11400"/>
            </a:lvl6pPr>
            <a:lvl7pPr lvl="6" algn="ctr">
              <a:lnSpc>
                <a:spcPct val="100000"/>
              </a:lnSpc>
              <a:spcBef>
                <a:spcPts val="0"/>
              </a:spcBef>
              <a:spcAft>
                <a:spcPts val="0"/>
              </a:spcAft>
              <a:buSzPts val="11400"/>
              <a:buNone/>
              <a:defRPr sz="11400"/>
            </a:lvl7pPr>
            <a:lvl8pPr lvl="7" algn="ctr">
              <a:lnSpc>
                <a:spcPct val="100000"/>
              </a:lnSpc>
              <a:spcBef>
                <a:spcPts val="0"/>
              </a:spcBef>
              <a:spcAft>
                <a:spcPts val="0"/>
              </a:spcAft>
              <a:buSzPts val="11400"/>
              <a:buNone/>
              <a:defRPr sz="11400"/>
            </a:lvl8pPr>
            <a:lvl9pPr lvl="8" algn="ctr">
              <a:lnSpc>
                <a:spcPct val="100000"/>
              </a:lnSpc>
              <a:spcBef>
                <a:spcPts val="0"/>
              </a:spcBef>
              <a:spcAft>
                <a:spcPts val="0"/>
              </a:spcAft>
              <a:buSzPts val="11400"/>
              <a:buNone/>
              <a:defRPr sz="11400"/>
            </a:lvl9pPr>
          </a:lstStyle>
          <a:p/>
        </p:txBody>
      </p:sp>
      <p:sp>
        <p:nvSpPr>
          <p:cNvPr id="18" name="Google Shape;18;p11"/>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12"/>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lvl1pPr lvl="0" algn="l">
              <a:lnSpc>
                <a:spcPct val="100000"/>
              </a:lnSpc>
              <a:spcBef>
                <a:spcPts val="0"/>
              </a:spcBef>
              <a:spcAft>
                <a:spcPts val="0"/>
              </a:spcAft>
              <a:buSzPts val="8800"/>
              <a:buNone/>
              <a:defRPr/>
            </a:lvl1pPr>
            <a:lvl2pPr lvl="1" algn="l">
              <a:lnSpc>
                <a:spcPct val="100000"/>
              </a:lnSpc>
              <a:spcBef>
                <a:spcPts val="0"/>
              </a:spcBef>
              <a:spcAft>
                <a:spcPts val="0"/>
              </a:spcAft>
              <a:buSzPts val="8800"/>
              <a:buNone/>
              <a:defRPr/>
            </a:lvl2pPr>
            <a:lvl3pPr lvl="2" algn="l">
              <a:lnSpc>
                <a:spcPct val="100000"/>
              </a:lnSpc>
              <a:spcBef>
                <a:spcPts val="0"/>
              </a:spcBef>
              <a:spcAft>
                <a:spcPts val="0"/>
              </a:spcAft>
              <a:buSzPts val="8800"/>
              <a:buNone/>
              <a:defRPr/>
            </a:lvl3pPr>
            <a:lvl4pPr lvl="3" algn="l">
              <a:lnSpc>
                <a:spcPct val="100000"/>
              </a:lnSpc>
              <a:spcBef>
                <a:spcPts val="0"/>
              </a:spcBef>
              <a:spcAft>
                <a:spcPts val="0"/>
              </a:spcAft>
              <a:buSzPts val="8800"/>
              <a:buNone/>
              <a:defRPr/>
            </a:lvl4pPr>
            <a:lvl5pPr lvl="4" algn="l">
              <a:lnSpc>
                <a:spcPct val="100000"/>
              </a:lnSpc>
              <a:spcBef>
                <a:spcPts val="0"/>
              </a:spcBef>
              <a:spcAft>
                <a:spcPts val="0"/>
              </a:spcAft>
              <a:buSzPts val="8800"/>
              <a:buNone/>
              <a:defRPr/>
            </a:lvl5pPr>
            <a:lvl6pPr lvl="5" algn="l">
              <a:lnSpc>
                <a:spcPct val="100000"/>
              </a:lnSpc>
              <a:spcBef>
                <a:spcPts val="0"/>
              </a:spcBef>
              <a:spcAft>
                <a:spcPts val="0"/>
              </a:spcAft>
              <a:buSzPts val="8800"/>
              <a:buNone/>
              <a:defRPr/>
            </a:lvl6pPr>
            <a:lvl7pPr lvl="6" algn="l">
              <a:lnSpc>
                <a:spcPct val="100000"/>
              </a:lnSpc>
              <a:spcBef>
                <a:spcPts val="0"/>
              </a:spcBef>
              <a:spcAft>
                <a:spcPts val="0"/>
              </a:spcAft>
              <a:buSzPts val="8800"/>
              <a:buNone/>
              <a:defRPr/>
            </a:lvl7pPr>
            <a:lvl8pPr lvl="7" algn="l">
              <a:lnSpc>
                <a:spcPct val="100000"/>
              </a:lnSpc>
              <a:spcBef>
                <a:spcPts val="0"/>
              </a:spcBef>
              <a:spcAft>
                <a:spcPts val="0"/>
              </a:spcAft>
              <a:buSzPts val="8800"/>
              <a:buNone/>
              <a:defRPr/>
            </a:lvl8pPr>
            <a:lvl9pPr lvl="8" algn="l">
              <a:lnSpc>
                <a:spcPct val="100000"/>
              </a:lnSpc>
              <a:spcBef>
                <a:spcPts val="0"/>
              </a:spcBef>
              <a:spcAft>
                <a:spcPts val="0"/>
              </a:spcAft>
              <a:buSzPts val="8800"/>
              <a:buNone/>
              <a:defRPr/>
            </a:lvl9pPr>
          </a:lstStyle>
          <a:p/>
        </p:txBody>
      </p:sp>
      <p:sp>
        <p:nvSpPr>
          <p:cNvPr id="21" name="Google Shape;21;p12"/>
          <p:cNvSpPr txBox="1"/>
          <p:nvPr>
            <p:ph idx="1" type="body"/>
          </p:nvPr>
        </p:nvSpPr>
        <p:spPr>
          <a:xfrm>
            <a:off x="654570" y="6085067"/>
            <a:ext cx="8399700" cy="18038700"/>
          </a:xfrm>
          <a:prstGeom prst="rect">
            <a:avLst/>
          </a:prstGeom>
          <a:noFill/>
          <a:ln>
            <a:noFill/>
          </a:ln>
        </p:spPr>
        <p:txBody>
          <a:bodyPr anchorCtr="0" anchor="t" bIns="288900" lIns="288900" spcFirstLastPara="1" rIns="288900" wrap="square" tIns="288900">
            <a:noAutofit/>
          </a:bodyPr>
          <a:lstStyle>
            <a:lvl1pPr indent="-508000" lvl="0" marL="457200" algn="l">
              <a:lnSpc>
                <a:spcPct val="115000"/>
              </a:lnSpc>
              <a:spcBef>
                <a:spcPts val="0"/>
              </a:spcBef>
              <a:spcAft>
                <a:spcPts val="0"/>
              </a:spcAft>
              <a:buSzPts val="4400"/>
              <a:buChar char="●"/>
              <a:defRPr sz="4400"/>
            </a:lvl1pPr>
            <a:lvl2pPr indent="-469900" lvl="1" marL="914400" algn="l">
              <a:lnSpc>
                <a:spcPct val="115000"/>
              </a:lnSpc>
              <a:spcBef>
                <a:spcPts val="5100"/>
              </a:spcBef>
              <a:spcAft>
                <a:spcPts val="0"/>
              </a:spcAft>
              <a:buSzPts val="3800"/>
              <a:buChar char="○"/>
              <a:defRPr sz="3800"/>
            </a:lvl2pPr>
            <a:lvl3pPr indent="-469900" lvl="2" marL="1371600" algn="l">
              <a:lnSpc>
                <a:spcPct val="115000"/>
              </a:lnSpc>
              <a:spcBef>
                <a:spcPts val="5100"/>
              </a:spcBef>
              <a:spcAft>
                <a:spcPts val="0"/>
              </a:spcAft>
              <a:buSzPts val="3800"/>
              <a:buChar char="■"/>
              <a:defRPr sz="3800"/>
            </a:lvl3pPr>
            <a:lvl4pPr indent="-469900" lvl="3" marL="1828800" algn="l">
              <a:lnSpc>
                <a:spcPct val="115000"/>
              </a:lnSpc>
              <a:spcBef>
                <a:spcPts val="5100"/>
              </a:spcBef>
              <a:spcAft>
                <a:spcPts val="0"/>
              </a:spcAft>
              <a:buSzPts val="3800"/>
              <a:buChar char="●"/>
              <a:defRPr sz="3800"/>
            </a:lvl4pPr>
            <a:lvl5pPr indent="-469900" lvl="4" marL="2286000" algn="l">
              <a:lnSpc>
                <a:spcPct val="115000"/>
              </a:lnSpc>
              <a:spcBef>
                <a:spcPts val="5100"/>
              </a:spcBef>
              <a:spcAft>
                <a:spcPts val="0"/>
              </a:spcAft>
              <a:buSzPts val="3800"/>
              <a:buChar char="○"/>
              <a:defRPr sz="3800"/>
            </a:lvl5pPr>
            <a:lvl6pPr indent="-469900" lvl="5" marL="2743200" algn="l">
              <a:lnSpc>
                <a:spcPct val="115000"/>
              </a:lnSpc>
              <a:spcBef>
                <a:spcPts val="5100"/>
              </a:spcBef>
              <a:spcAft>
                <a:spcPts val="0"/>
              </a:spcAft>
              <a:buSzPts val="3800"/>
              <a:buChar char="■"/>
              <a:defRPr sz="3800"/>
            </a:lvl6pPr>
            <a:lvl7pPr indent="-469900" lvl="6" marL="3200400" algn="l">
              <a:lnSpc>
                <a:spcPct val="115000"/>
              </a:lnSpc>
              <a:spcBef>
                <a:spcPts val="5100"/>
              </a:spcBef>
              <a:spcAft>
                <a:spcPts val="0"/>
              </a:spcAft>
              <a:buSzPts val="3800"/>
              <a:buChar char="●"/>
              <a:defRPr sz="3800"/>
            </a:lvl7pPr>
            <a:lvl8pPr indent="-469900" lvl="7" marL="3657600" algn="l">
              <a:lnSpc>
                <a:spcPct val="115000"/>
              </a:lnSpc>
              <a:spcBef>
                <a:spcPts val="5100"/>
              </a:spcBef>
              <a:spcAft>
                <a:spcPts val="0"/>
              </a:spcAft>
              <a:buSzPts val="3800"/>
              <a:buChar char="○"/>
              <a:defRPr sz="3800"/>
            </a:lvl8pPr>
            <a:lvl9pPr indent="-469900" lvl="8" marL="4114800" algn="l">
              <a:lnSpc>
                <a:spcPct val="115000"/>
              </a:lnSpc>
              <a:spcBef>
                <a:spcPts val="5100"/>
              </a:spcBef>
              <a:spcAft>
                <a:spcPts val="5100"/>
              </a:spcAft>
              <a:buSzPts val="3800"/>
              <a:buChar char="■"/>
              <a:defRPr sz="3800"/>
            </a:lvl9pPr>
          </a:lstStyle>
          <a:p/>
        </p:txBody>
      </p:sp>
      <p:sp>
        <p:nvSpPr>
          <p:cNvPr id="22" name="Google Shape;22;p12"/>
          <p:cNvSpPr txBox="1"/>
          <p:nvPr>
            <p:ph idx="2" type="body"/>
          </p:nvPr>
        </p:nvSpPr>
        <p:spPr>
          <a:xfrm>
            <a:off x="10148040" y="6085067"/>
            <a:ext cx="8399700" cy="18038700"/>
          </a:xfrm>
          <a:prstGeom prst="rect">
            <a:avLst/>
          </a:prstGeom>
          <a:noFill/>
          <a:ln>
            <a:noFill/>
          </a:ln>
        </p:spPr>
        <p:txBody>
          <a:bodyPr anchorCtr="0" anchor="t" bIns="288900" lIns="288900" spcFirstLastPara="1" rIns="288900" wrap="square" tIns="288900">
            <a:noAutofit/>
          </a:bodyPr>
          <a:lstStyle>
            <a:lvl1pPr indent="-508000" lvl="0" marL="457200" algn="l">
              <a:lnSpc>
                <a:spcPct val="115000"/>
              </a:lnSpc>
              <a:spcBef>
                <a:spcPts val="0"/>
              </a:spcBef>
              <a:spcAft>
                <a:spcPts val="0"/>
              </a:spcAft>
              <a:buSzPts val="4400"/>
              <a:buChar char="●"/>
              <a:defRPr sz="4400"/>
            </a:lvl1pPr>
            <a:lvl2pPr indent="-469900" lvl="1" marL="914400" algn="l">
              <a:lnSpc>
                <a:spcPct val="115000"/>
              </a:lnSpc>
              <a:spcBef>
                <a:spcPts val="5100"/>
              </a:spcBef>
              <a:spcAft>
                <a:spcPts val="0"/>
              </a:spcAft>
              <a:buSzPts val="3800"/>
              <a:buChar char="○"/>
              <a:defRPr sz="3800"/>
            </a:lvl2pPr>
            <a:lvl3pPr indent="-469900" lvl="2" marL="1371600" algn="l">
              <a:lnSpc>
                <a:spcPct val="115000"/>
              </a:lnSpc>
              <a:spcBef>
                <a:spcPts val="5100"/>
              </a:spcBef>
              <a:spcAft>
                <a:spcPts val="0"/>
              </a:spcAft>
              <a:buSzPts val="3800"/>
              <a:buChar char="■"/>
              <a:defRPr sz="3800"/>
            </a:lvl3pPr>
            <a:lvl4pPr indent="-469900" lvl="3" marL="1828800" algn="l">
              <a:lnSpc>
                <a:spcPct val="115000"/>
              </a:lnSpc>
              <a:spcBef>
                <a:spcPts val="5100"/>
              </a:spcBef>
              <a:spcAft>
                <a:spcPts val="0"/>
              </a:spcAft>
              <a:buSzPts val="3800"/>
              <a:buChar char="●"/>
              <a:defRPr sz="3800"/>
            </a:lvl4pPr>
            <a:lvl5pPr indent="-469900" lvl="4" marL="2286000" algn="l">
              <a:lnSpc>
                <a:spcPct val="115000"/>
              </a:lnSpc>
              <a:spcBef>
                <a:spcPts val="5100"/>
              </a:spcBef>
              <a:spcAft>
                <a:spcPts val="0"/>
              </a:spcAft>
              <a:buSzPts val="3800"/>
              <a:buChar char="○"/>
              <a:defRPr sz="3800"/>
            </a:lvl5pPr>
            <a:lvl6pPr indent="-469900" lvl="5" marL="2743200" algn="l">
              <a:lnSpc>
                <a:spcPct val="115000"/>
              </a:lnSpc>
              <a:spcBef>
                <a:spcPts val="5100"/>
              </a:spcBef>
              <a:spcAft>
                <a:spcPts val="0"/>
              </a:spcAft>
              <a:buSzPts val="3800"/>
              <a:buChar char="■"/>
              <a:defRPr sz="3800"/>
            </a:lvl6pPr>
            <a:lvl7pPr indent="-469900" lvl="6" marL="3200400" algn="l">
              <a:lnSpc>
                <a:spcPct val="115000"/>
              </a:lnSpc>
              <a:spcBef>
                <a:spcPts val="5100"/>
              </a:spcBef>
              <a:spcAft>
                <a:spcPts val="0"/>
              </a:spcAft>
              <a:buSzPts val="3800"/>
              <a:buChar char="●"/>
              <a:defRPr sz="3800"/>
            </a:lvl7pPr>
            <a:lvl8pPr indent="-469900" lvl="7" marL="3657600" algn="l">
              <a:lnSpc>
                <a:spcPct val="115000"/>
              </a:lnSpc>
              <a:spcBef>
                <a:spcPts val="5100"/>
              </a:spcBef>
              <a:spcAft>
                <a:spcPts val="0"/>
              </a:spcAft>
              <a:buSzPts val="3800"/>
              <a:buChar char="○"/>
              <a:defRPr sz="3800"/>
            </a:lvl8pPr>
            <a:lvl9pPr indent="-469900" lvl="8" marL="4114800" algn="l">
              <a:lnSpc>
                <a:spcPct val="115000"/>
              </a:lnSpc>
              <a:spcBef>
                <a:spcPts val="5100"/>
              </a:spcBef>
              <a:spcAft>
                <a:spcPts val="5100"/>
              </a:spcAft>
              <a:buSzPts val="3800"/>
              <a:buChar char="■"/>
              <a:defRPr sz="3800"/>
            </a:lvl9pPr>
          </a:lstStyle>
          <a:p/>
        </p:txBody>
      </p:sp>
      <p:sp>
        <p:nvSpPr>
          <p:cNvPr id="23" name="Google Shape;23;p12"/>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13"/>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lvl1pPr lvl="0" algn="l">
              <a:lnSpc>
                <a:spcPct val="100000"/>
              </a:lnSpc>
              <a:spcBef>
                <a:spcPts val="0"/>
              </a:spcBef>
              <a:spcAft>
                <a:spcPts val="0"/>
              </a:spcAft>
              <a:buSzPts val="8800"/>
              <a:buNone/>
              <a:defRPr/>
            </a:lvl1pPr>
            <a:lvl2pPr lvl="1" algn="l">
              <a:lnSpc>
                <a:spcPct val="100000"/>
              </a:lnSpc>
              <a:spcBef>
                <a:spcPts val="0"/>
              </a:spcBef>
              <a:spcAft>
                <a:spcPts val="0"/>
              </a:spcAft>
              <a:buSzPts val="8800"/>
              <a:buNone/>
              <a:defRPr/>
            </a:lvl2pPr>
            <a:lvl3pPr lvl="2" algn="l">
              <a:lnSpc>
                <a:spcPct val="100000"/>
              </a:lnSpc>
              <a:spcBef>
                <a:spcPts val="0"/>
              </a:spcBef>
              <a:spcAft>
                <a:spcPts val="0"/>
              </a:spcAft>
              <a:buSzPts val="8800"/>
              <a:buNone/>
              <a:defRPr/>
            </a:lvl3pPr>
            <a:lvl4pPr lvl="3" algn="l">
              <a:lnSpc>
                <a:spcPct val="100000"/>
              </a:lnSpc>
              <a:spcBef>
                <a:spcPts val="0"/>
              </a:spcBef>
              <a:spcAft>
                <a:spcPts val="0"/>
              </a:spcAft>
              <a:buSzPts val="8800"/>
              <a:buNone/>
              <a:defRPr/>
            </a:lvl4pPr>
            <a:lvl5pPr lvl="4" algn="l">
              <a:lnSpc>
                <a:spcPct val="100000"/>
              </a:lnSpc>
              <a:spcBef>
                <a:spcPts val="0"/>
              </a:spcBef>
              <a:spcAft>
                <a:spcPts val="0"/>
              </a:spcAft>
              <a:buSzPts val="8800"/>
              <a:buNone/>
              <a:defRPr/>
            </a:lvl5pPr>
            <a:lvl6pPr lvl="5" algn="l">
              <a:lnSpc>
                <a:spcPct val="100000"/>
              </a:lnSpc>
              <a:spcBef>
                <a:spcPts val="0"/>
              </a:spcBef>
              <a:spcAft>
                <a:spcPts val="0"/>
              </a:spcAft>
              <a:buSzPts val="8800"/>
              <a:buNone/>
              <a:defRPr/>
            </a:lvl6pPr>
            <a:lvl7pPr lvl="6" algn="l">
              <a:lnSpc>
                <a:spcPct val="100000"/>
              </a:lnSpc>
              <a:spcBef>
                <a:spcPts val="0"/>
              </a:spcBef>
              <a:spcAft>
                <a:spcPts val="0"/>
              </a:spcAft>
              <a:buSzPts val="8800"/>
              <a:buNone/>
              <a:defRPr/>
            </a:lvl7pPr>
            <a:lvl8pPr lvl="7" algn="l">
              <a:lnSpc>
                <a:spcPct val="100000"/>
              </a:lnSpc>
              <a:spcBef>
                <a:spcPts val="0"/>
              </a:spcBef>
              <a:spcAft>
                <a:spcPts val="0"/>
              </a:spcAft>
              <a:buSzPts val="8800"/>
              <a:buNone/>
              <a:defRPr/>
            </a:lvl8pPr>
            <a:lvl9pPr lvl="8" algn="l">
              <a:lnSpc>
                <a:spcPct val="100000"/>
              </a:lnSpc>
              <a:spcBef>
                <a:spcPts val="0"/>
              </a:spcBef>
              <a:spcAft>
                <a:spcPts val="0"/>
              </a:spcAft>
              <a:buSzPts val="8800"/>
              <a:buNone/>
              <a:defRPr/>
            </a:lvl9pPr>
          </a:lstStyle>
          <a:p/>
        </p:txBody>
      </p:sp>
      <p:sp>
        <p:nvSpPr>
          <p:cNvPr id="26" name="Google Shape;26;p13"/>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14"/>
          <p:cNvSpPr txBox="1"/>
          <p:nvPr>
            <p:ph type="title"/>
          </p:nvPr>
        </p:nvSpPr>
        <p:spPr>
          <a:xfrm>
            <a:off x="654570" y="2933567"/>
            <a:ext cx="5896800" cy="3990000"/>
          </a:xfrm>
          <a:prstGeom prst="rect">
            <a:avLst/>
          </a:prstGeom>
          <a:noFill/>
          <a:ln>
            <a:noFill/>
          </a:ln>
        </p:spPr>
        <p:txBody>
          <a:bodyPr anchorCtr="0" anchor="b" bIns="288900" lIns="288900" spcFirstLastPara="1" rIns="288900" wrap="square" tIns="288900">
            <a:noAutofit/>
          </a:bodyPr>
          <a:lstStyle>
            <a:lvl1pPr lvl="0" algn="l">
              <a:lnSpc>
                <a:spcPct val="100000"/>
              </a:lnSpc>
              <a:spcBef>
                <a:spcPts val="0"/>
              </a:spcBef>
              <a:spcAft>
                <a:spcPts val="0"/>
              </a:spcAft>
              <a:buSzPts val="7600"/>
              <a:buNone/>
              <a:defRPr sz="7600"/>
            </a:lvl1pPr>
            <a:lvl2pPr lvl="1" algn="l">
              <a:lnSpc>
                <a:spcPct val="100000"/>
              </a:lnSpc>
              <a:spcBef>
                <a:spcPts val="0"/>
              </a:spcBef>
              <a:spcAft>
                <a:spcPts val="0"/>
              </a:spcAft>
              <a:buSzPts val="7600"/>
              <a:buNone/>
              <a:defRPr sz="7600"/>
            </a:lvl2pPr>
            <a:lvl3pPr lvl="2" algn="l">
              <a:lnSpc>
                <a:spcPct val="100000"/>
              </a:lnSpc>
              <a:spcBef>
                <a:spcPts val="0"/>
              </a:spcBef>
              <a:spcAft>
                <a:spcPts val="0"/>
              </a:spcAft>
              <a:buSzPts val="7600"/>
              <a:buNone/>
              <a:defRPr sz="7600"/>
            </a:lvl3pPr>
            <a:lvl4pPr lvl="3" algn="l">
              <a:lnSpc>
                <a:spcPct val="100000"/>
              </a:lnSpc>
              <a:spcBef>
                <a:spcPts val="0"/>
              </a:spcBef>
              <a:spcAft>
                <a:spcPts val="0"/>
              </a:spcAft>
              <a:buSzPts val="7600"/>
              <a:buNone/>
              <a:defRPr sz="7600"/>
            </a:lvl4pPr>
            <a:lvl5pPr lvl="4" algn="l">
              <a:lnSpc>
                <a:spcPct val="100000"/>
              </a:lnSpc>
              <a:spcBef>
                <a:spcPts val="0"/>
              </a:spcBef>
              <a:spcAft>
                <a:spcPts val="0"/>
              </a:spcAft>
              <a:buSzPts val="7600"/>
              <a:buNone/>
              <a:defRPr sz="7600"/>
            </a:lvl5pPr>
            <a:lvl6pPr lvl="5" algn="l">
              <a:lnSpc>
                <a:spcPct val="100000"/>
              </a:lnSpc>
              <a:spcBef>
                <a:spcPts val="0"/>
              </a:spcBef>
              <a:spcAft>
                <a:spcPts val="0"/>
              </a:spcAft>
              <a:buSzPts val="7600"/>
              <a:buNone/>
              <a:defRPr sz="7600"/>
            </a:lvl6pPr>
            <a:lvl7pPr lvl="6" algn="l">
              <a:lnSpc>
                <a:spcPct val="100000"/>
              </a:lnSpc>
              <a:spcBef>
                <a:spcPts val="0"/>
              </a:spcBef>
              <a:spcAft>
                <a:spcPts val="0"/>
              </a:spcAft>
              <a:buSzPts val="7600"/>
              <a:buNone/>
              <a:defRPr sz="7600"/>
            </a:lvl7pPr>
            <a:lvl8pPr lvl="7" algn="l">
              <a:lnSpc>
                <a:spcPct val="100000"/>
              </a:lnSpc>
              <a:spcBef>
                <a:spcPts val="0"/>
              </a:spcBef>
              <a:spcAft>
                <a:spcPts val="0"/>
              </a:spcAft>
              <a:buSzPts val="7600"/>
              <a:buNone/>
              <a:defRPr sz="7600"/>
            </a:lvl8pPr>
            <a:lvl9pPr lvl="8" algn="l">
              <a:lnSpc>
                <a:spcPct val="100000"/>
              </a:lnSpc>
              <a:spcBef>
                <a:spcPts val="0"/>
              </a:spcBef>
              <a:spcAft>
                <a:spcPts val="0"/>
              </a:spcAft>
              <a:buSzPts val="7600"/>
              <a:buNone/>
              <a:defRPr sz="7600"/>
            </a:lvl9pPr>
          </a:lstStyle>
          <a:p/>
        </p:txBody>
      </p:sp>
      <p:sp>
        <p:nvSpPr>
          <p:cNvPr id="29" name="Google Shape;29;p14"/>
          <p:cNvSpPr txBox="1"/>
          <p:nvPr>
            <p:ph idx="1" type="body"/>
          </p:nvPr>
        </p:nvSpPr>
        <p:spPr>
          <a:xfrm>
            <a:off x="654570" y="7337087"/>
            <a:ext cx="5896800" cy="16787100"/>
          </a:xfrm>
          <a:prstGeom prst="rect">
            <a:avLst/>
          </a:prstGeom>
          <a:noFill/>
          <a:ln>
            <a:noFill/>
          </a:ln>
        </p:spPr>
        <p:txBody>
          <a:bodyPr anchorCtr="0" anchor="t" bIns="288900" lIns="288900" spcFirstLastPara="1" rIns="288900" wrap="square" tIns="288900">
            <a:noAutofit/>
          </a:bodyPr>
          <a:lstStyle>
            <a:lvl1pPr indent="-469900" lvl="0" marL="457200" algn="l">
              <a:lnSpc>
                <a:spcPct val="115000"/>
              </a:lnSpc>
              <a:spcBef>
                <a:spcPts val="0"/>
              </a:spcBef>
              <a:spcAft>
                <a:spcPts val="0"/>
              </a:spcAft>
              <a:buSzPts val="3800"/>
              <a:buChar char="●"/>
              <a:defRPr sz="3800"/>
            </a:lvl1pPr>
            <a:lvl2pPr indent="-469900" lvl="1" marL="914400" algn="l">
              <a:lnSpc>
                <a:spcPct val="115000"/>
              </a:lnSpc>
              <a:spcBef>
                <a:spcPts val="5100"/>
              </a:spcBef>
              <a:spcAft>
                <a:spcPts val="0"/>
              </a:spcAft>
              <a:buSzPts val="3800"/>
              <a:buChar char="○"/>
              <a:defRPr sz="3800"/>
            </a:lvl2pPr>
            <a:lvl3pPr indent="-469900" lvl="2" marL="1371600" algn="l">
              <a:lnSpc>
                <a:spcPct val="115000"/>
              </a:lnSpc>
              <a:spcBef>
                <a:spcPts val="5100"/>
              </a:spcBef>
              <a:spcAft>
                <a:spcPts val="0"/>
              </a:spcAft>
              <a:buSzPts val="3800"/>
              <a:buChar char="■"/>
              <a:defRPr sz="3800"/>
            </a:lvl3pPr>
            <a:lvl4pPr indent="-469900" lvl="3" marL="1828800" algn="l">
              <a:lnSpc>
                <a:spcPct val="115000"/>
              </a:lnSpc>
              <a:spcBef>
                <a:spcPts val="5100"/>
              </a:spcBef>
              <a:spcAft>
                <a:spcPts val="0"/>
              </a:spcAft>
              <a:buSzPts val="3800"/>
              <a:buChar char="●"/>
              <a:defRPr sz="3800"/>
            </a:lvl4pPr>
            <a:lvl5pPr indent="-469900" lvl="4" marL="2286000" algn="l">
              <a:lnSpc>
                <a:spcPct val="115000"/>
              </a:lnSpc>
              <a:spcBef>
                <a:spcPts val="5100"/>
              </a:spcBef>
              <a:spcAft>
                <a:spcPts val="0"/>
              </a:spcAft>
              <a:buSzPts val="3800"/>
              <a:buChar char="○"/>
              <a:defRPr sz="3800"/>
            </a:lvl5pPr>
            <a:lvl6pPr indent="-469900" lvl="5" marL="2743200" algn="l">
              <a:lnSpc>
                <a:spcPct val="115000"/>
              </a:lnSpc>
              <a:spcBef>
                <a:spcPts val="5100"/>
              </a:spcBef>
              <a:spcAft>
                <a:spcPts val="0"/>
              </a:spcAft>
              <a:buSzPts val="3800"/>
              <a:buChar char="■"/>
              <a:defRPr sz="3800"/>
            </a:lvl6pPr>
            <a:lvl7pPr indent="-469900" lvl="6" marL="3200400" algn="l">
              <a:lnSpc>
                <a:spcPct val="115000"/>
              </a:lnSpc>
              <a:spcBef>
                <a:spcPts val="5100"/>
              </a:spcBef>
              <a:spcAft>
                <a:spcPts val="0"/>
              </a:spcAft>
              <a:buSzPts val="3800"/>
              <a:buChar char="●"/>
              <a:defRPr sz="3800"/>
            </a:lvl7pPr>
            <a:lvl8pPr indent="-469900" lvl="7" marL="3657600" algn="l">
              <a:lnSpc>
                <a:spcPct val="115000"/>
              </a:lnSpc>
              <a:spcBef>
                <a:spcPts val="5100"/>
              </a:spcBef>
              <a:spcAft>
                <a:spcPts val="0"/>
              </a:spcAft>
              <a:buSzPts val="3800"/>
              <a:buChar char="○"/>
              <a:defRPr sz="3800"/>
            </a:lvl8pPr>
            <a:lvl9pPr indent="-469900" lvl="8" marL="4114800" algn="l">
              <a:lnSpc>
                <a:spcPct val="115000"/>
              </a:lnSpc>
              <a:spcBef>
                <a:spcPts val="5100"/>
              </a:spcBef>
              <a:spcAft>
                <a:spcPts val="5100"/>
              </a:spcAft>
              <a:buSzPts val="3800"/>
              <a:buChar char="■"/>
              <a:defRPr sz="3800"/>
            </a:lvl9pPr>
          </a:lstStyle>
          <a:p/>
        </p:txBody>
      </p:sp>
      <p:sp>
        <p:nvSpPr>
          <p:cNvPr id="30" name="Google Shape;30;p14"/>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15"/>
          <p:cNvSpPr txBox="1"/>
          <p:nvPr>
            <p:ph type="title"/>
          </p:nvPr>
        </p:nvSpPr>
        <p:spPr>
          <a:xfrm>
            <a:off x="1029525" y="2376792"/>
            <a:ext cx="13372500" cy="21599400"/>
          </a:xfrm>
          <a:prstGeom prst="rect">
            <a:avLst/>
          </a:prstGeom>
          <a:noFill/>
          <a:ln>
            <a:noFill/>
          </a:ln>
        </p:spPr>
        <p:txBody>
          <a:bodyPr anchorCtr="0" anchor="ctr" bIns="288900" lIns="288900" spcFirstLastPara="1" rIns="288900" wrap="square" tIns="288900">
            <a:noAutofit/>
          </a:bodyPr>
          <a:lstStyle>
            <a:lvl1pPr lvl="0" algn="l">
              <a:lnSpc>
                <a:spcPct val="100000"/>
              </a:lnSpc>
              <a:spcBef>
                <a:spcPts val="0"/>
              </a:spcBef>
              <a:spcAft>
                <a:spcPts val="0"/>
              </a:spcAft>
              <a:buSzPts val="15200"/>
              <a:buNone/>
              <a:defRPr sz="15200"/>
            </a:lvl1pPr>
            <a:lvl2pPr lvl="1" algn="l">
              <a:lnSpc>
                <a:spcPct val="100000"/>
              </a:lnSpc>
              <a:spcBef>
                <a:spcPts val="0"/>
              </a:spcBef>
              <a:spcAft>
                <a:spcPts val="0"/>
              </a:spcAft>
              <a:buSzPts val="15200"/>
              <a:buNone/>
              <a:defRPr sz="15200"/>
            </a:lvl2pPr>
            <a:lvl3pPr lvl="2" algn="l">
              <a:lnSpc>
                <a:spcPct val="100000"/>
              </a:lnSpc>
              <a:spcBef>
                <a:spcPts val="0"/>
              </a:spcBef>
              <a:spcAft>
                <a:spcPts val="0"/>
              </a:spcAft>
              <a:buSzPts val="15200"/>
              <a:buNone/>
              <a:defRPr sz="15200"/>
            </a:lvl3pPr>
            <a:lvl4pPr lvl="3" algn="l">
              <a:lnSpc>
                <a:spcPct val="100000"/>
              </a:lnSpc>
              <a:spcBef>
                <a:spcPts val="0"/>
              </a:spcBef>
              <a:spcAft>
                <a:spcPts val="0"/>
              </a:spcAft>
              <a:buSzPts val="15200"/>
              <a:buNone/>
              <a:defRPr sz="15200"/>
            </a:lvl4pPr>
            <a:lvl5pPr lvl="4" algn="l">
              <a:lnSpc>
                <a:spcPct val="100000"/>
              </a:lnSpc>
              <a:spcBef>
                <a:spcPts val="0"/>
              </a:spcBef>
              <a:spcAft>
                <a:spcPts val="0"/>
              </a:spcAft>
              <a:buSzPts val="15200"/>
              <a:buNone/>
              <a:defRPr sz="15200"/>
            </a:lvl5pPr>
            <a:lvl6pPr lvl="5" algn="l">
              <a:lnSpc>
                <a:spcPct val="100000"/>
              </a:lnSpc>
              <a:spcBef>
                <a:spcPts val="0"/>
              </a:spcBef>
              <a:spcAft>
                <a:spcPts val="0"/>
              </a:spcAft>
              <a:buSzPts val="15200"/>
              <a:buNone/>
              <a:defRPr sz="15200"/>
            </a:lvl6pPr>
            <a:lvl7pPr lvl="6" algn="l">
              <a:lnSpc>
                <a:spcPct val="100000"/>
              </a:lnSpc>
              <a:spcBef>
                <a:spcPts val="0"/>
              </a:spcBef>
              <a:spcAft>
                <a:spcPts val="0"/>
              </a:spcAft>
              <a:buSzPts val="15200"/>
              <a:buNone/>
              <a:defRPr sz="15200"/>
            </a:lvl7pPr>
            <a:lvl8pPr lvl="7" algn="l">
              <a:lnSpc>
                <a:spcPct val="100000"/>
              </a:lnSpc>
              <a:spcBef>
                <a:spcPts val="0"/>
              </a:spcBef>
              <a:spcAft>
                <a:spcPts val="0"/>
              </a:spcAft>
              <a:buSzPts val="15200"/>
              <a:buNone/>
              <a:defRPr sz="15200"/>
            </a:lvl8pPr>
            <a:lvl9pPr lvl="8" algn="l">
              <a:lnSpc>
                <a:spcPct val="100000"/>
              </a:lnSpc>
              <a:spcBef>
                <a:spcPts val="0"/>
              </a:spcBef>
              <a:spcAft>
                <a:spcPts val="0"/>
              </a:spcAft>
              <a:buSzPts val="15200"/>
              <a:buNone/>
              <a:defRPr sz="15200"/>
            </a:lvl9pPr>
          </a:lstStyle>
          <a:p/>
        </p:txBody>
      </p:sp>
      <p:sp>
        <p:nvSpPr>
          <p:cNvPr id="33" name="Google Shape;33;p15"/>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16"/>
          <p:cNvSpPr/>
          <p:nvPr/>
        </p:nvSpPr>
        <p:spPr>
          <a:xfrm>
            <a:off x="9601200" y="-660"/>
            <a:ext cx="9601200" cy="27157800"/>
          </a:xfrm>
          <a:prstGeom prst="rect">
            <a:avLst/>
          </a:prstGeom>
          <a:solidFill>
            <a:schemeClr val="lt2"/>
          </a:solidFill>
          <a:ln>
            <a:noFill/>
          </a:ln>
        </p:spPr>
        <p:txBody>
          <a:bodyPr anchorCtr="0" anchor="ctr" bIns="288900" lIns="288900" spcFirstLastPara="1" rIns="288900" wrap="square" tIns="288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6"/>
          <p:cNvSpPr txBox="1"/>
          <p:nvPr>
            <p:ph type="title"/>
          </p:nvPr>
        </p:nvSpPr>
        <p:spPr>
          <a:xfrm>
            <a:off x="557550" y="6511163"/>
            <a:ext cx="8494800" cy="7826400"/>
          </a:xfrm>
          <a:prstGeom prst="rect">
            <a:avLst/>
          </a:prstGeom>
          <a:noFill/>
          <a:ln>
            <a:noFill/>
          </a:ln>
        </p:spPr>
        <p:txBody>
          <a:bodyPr anchorCtr="0" anchor="b" bIns="288900" lIns="288900" spcFirstLastPara="1" rIns="288900" wrap="square" tIns="288900">
            <a:noAutofit/>
          </a:bodyPr>
          <a:lstStyle>
            <a:lvl1pPr lvl="0" algn="ctr">
              <a:lnSpc>
                <a:spcPct val="100000"/>
              </a:lnSpc>
              <a:spcBef>
                <a:spcPts val="0"/>
              </a:spcBef>
              <a:spcAft>
                <a:spcPts val="0"/>
              </a:spcAft>
              <a:buSzPts val="13300"/>
              <a:buNone/>
              <a:defRPr sz="133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p:txBody>
      </p:sp>
      <p:sp>
        <p:nvSpPr>
          <p:cNvPr id="37" name="Google Shape;37;p16"/>
          <p:cNvSpPr txBox="1"/>
          <p:nvPr>
            <p:ph idx="1" type="subTitle"/>
          </p:nvPr>
        </p:nvSpPr>
        <p:spPr>
          <a:xfrm>
            <a:off x="557550" y="14800233"/>
            <a:ext cx="8494800" cy="6521400"/>
          </a:xfrm>
          <a:prstGeom prst="rect">
            <a:avLst/>
          </a:prstGeom>
          <a:noFill/>
          <a:ln>
            <a:noFill/>
          </a:ln>
        </p:spPr>
        <p:txBody>
          <a:bodyPr anchorCtr="0" anchor="t" bIns="288900" lIns="288900" spcFirstLastPara="1" rIns="288900" wrap="square" tIns="28890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38" name="Google Shape;38;p16"/>
          <p:cNvSpPr txBox="1"/>
          <p:nvPr>
            <p:ph idx="2" type="body"/>
          </p:nvPr>
        </p:nvSpPr>
        <p:spPr>
          <a:xfrm>
            <a:off x="10372950" y="3823115"/>
            <a:ext cx="8057700" cy="19510200"/>
          </a:xfrm>
          <a:prstGeom prst="rect">
            <a:avLst/>
          </a:prstGeom>
          <a:noFill/>
          <a:ln>
            <a:noFill/>
          </a:ln>
        </p:spPr>
        <p:txBody>
          <a:bodyPr anchorCtr="0" anchor="ctr" bIns="288900" lIns="288900" spcFirstLastPara="1" rIns="288900" wrap="square" tIns="288900">
            <a:noAutofit/>
          </a:bodyPr>
          <a:lstStyle>
            <a:lvl1pPr indent="-533400" lvl="0" marL="457200" algn="l">
              <a:lnSpc>
                <a:spcPct val="115000"/>
              </a:lnSpc>
              <a:spcBef>
                <a:spcPts val="0"/>
              </a:spcBef>
              <a:spcAft>
                <a:spcPts val="0"/>
              </a:spcAft>
              <a:buSzPts val="4800"/>
              <a:buChar char="●"/>
              <a:defRPr/>
            </a:lvl1pPr>
            <a:lvl2pPr indent="-508000" lvl="1" marL="914400" algn="l">
              <a:lnSpc>
                <a:spcPct val="115000"/>
              </a:lnSpc>
              <a:spcBef>
                <a:spcPts val="5100"/>
              </a:spcBef>
              <a:spcAft>
                <a:spcPts val="0"/>
              </a:spcAft>
              <a:buSzPts val="4400"/>
              <a:buChar char="○"/>
              <a:defRPr/>
            </a:lvl2pPr>
            <a:lvl3pPr indent="-508000" lvl="2" marL="1371600" algn="l">
              <a:lnSpc>
                <a:spcPct val="115000"/>
              </a:lnSpc>
              <a:spcBef>
                <a:spcPts val="5100"/>
              </a:spcBef>
              <a:spcAft>
                <a:spcPts val="0"/>
              </a:spcAft>
              <a:buSzPts val="4400"/>
              <a:buChar char="■"/>
              <a:defRPr/>
            </a:lvl3pPr>
            <a:lvl4pPr indent="-508000" lvl="3" marL="1828800" algn="l">
              <a:lnSpc>
                <a:spcPct val="115000"/>
              </a:lnSpc>
              <a:spcBef>
                <a:spcPts val="5100"/>
              </a:spcBef>
              <a:spcAft>
                <a:spcPts val="0"/>
              </a:spcAft>
              <a:buSzPts val="4400"/>
              <a:buChar char="●"/>
              <a:defRPr/>
            </a:lvl4pPr>
            <a:lvl5pPr indent="-508000" lvl="4" marL="2286000" algn="l">
              <a:lnSpc>
                <a:spcPct val="115000"/>
              </a:lnSpc>
              <a:spcBef>
                <a:spcPts val="5100"/>
              </a:spcBef>
              <a:spcAft>
                <a:spcPts val="0"/>
              </a:spcAft>
              <a:buSzPts val="4400"/>
              <a:buChar char="○"/>
              <a:defRPr/>
            </a:lvl5pPr>
            <a:lvl6pPr indent="-508000" lvl="5" marL="2743200" algn="l">
              <a:lnSpc>
                <a:spcPct val="115000"/>
              </a:lnSpc>
              <a:spcBef>
                <a:spcPts val="5100"/>
              </a:spcBef>
              <a:spcAft>
                <a:spcPts val="0"/>
              </a:spcAft>
              <a:buSzPts val="4400"/>
              <a:buChar char="■"/>
              <a:defRPr/>
            </a:lvl6pPr>
            <a:lvl7pPr indent="-508000" lvl="6" marL="3200400" algn="l">
              <a:lnSpc>
                <a:spcPct val="115000"/>
              </a:lnSpc>
              <a:spcBef>
                <a:spcPts val="5100"/>
              </a:spcBef>
              <a:spcAft>
                <a:spcPts val="0"/>
              </a:spcAft>
              <a:buSzPts val="4400"/>
              <a:buChar char="●"/>
              <a:defRPr/>
            </a:lvl7pPr>
            <a:lvl8pPr indent="-508000" lvl="7" marL="3657600" algn="l">
              <a:lnSpc>
                <a:spcPct val="115000"/>
              </a:lnSpc>
              <a:spcBef>
                <a:spcPts val="5100"/>
              </a:spcBef>
              <a:spcAft>
                <a:spcPts val="0"/>
              </a:spcAft>
              <a:buSzPts val="4400"/>
              <a:buChar char="○"/>
              <a:defRPr/>
            </a:lvl8pPr>
            <a:lvl9pPr indent="-508000" lvl="8" marL="4114800" algn="l">
              <a:lnSpc>
                <a:spcPct val="115000"/>
              </a:lnSpc>
              <a:spcBef>
                <a:spcPts val="5100"/>
              </a:spcBef>
              <a:spcAft>
                <a:spcPts val="5100"/>
              </a:spcAft>
              <a:buSzPts val="4400"/>
              <a:buChar char="■"/>
              <a:defRPr/>
            </a:lvl9pPr>
          </a:lstStyle>
          <a:p/>
        </p:txBody>
      </p:sp>
      <p:sp>
        <p:nvSpPr>
          <p:cNvPr id="39" name="Google Shape;39;p16"/>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7"/>
          <p:cNvSpPr txBox="1"/>
          <p:nvPr>
            <p:ph idx="1" type="body"/>
          </p:nvPr>
        </p:nvSpPr>
        <p:spPr>
          <a:xfrm>
            <a:off x="654570" y="22337432"/>
            <a:ext cx="12597600" cy="3195000"/>
          </a:xfrm>
          <a:prstGeom prst="rect">
            <a:avLst/>
          </a:prstGeom>
          <a:noFill/>
          <a:ln>
            <a:noFill/>
          </a:ln>
        </p:spPr>
        <p:txBody>
          <a:bodyPr anchorCtr="0" anchor="ctr" bIns="288900" lIns="288900" spcFirstLastPara="1" rIns="288900" wrap="square" tIns="288900">
            <a:noAutofit/>
          </a:bodyPr>
          <a:lstStyle>
            <a:lvl1pPr indent="-228600" lvl="0" marL="457200" algn="l">
              <a:lnSpc>
                <a:spcPct val="100000"/>
              </a:lnSpc>
              <a:spcBef>
                <a:spcPts val="0"/>
              </a:spcBef>
              <a:spcAft>
                <a:spcPts val="0"/>
              </a:spcAft>
              <a:buSzPts val="4800"/>
              <a:buNone/>
              <a:defRPr/>
            </a:lvl1pPr>
          </a:lstStyle>
          <a:p/>
        </p:txBody>
      </p:sp>
      <p:sp>
        <p:nvSpPr>
          <p:cNvPr id="42" name="Google Shape;42;p17"/>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lvl1pPr lvl="0" marR="0" rtl="0" algn="l">
              <a:lnSpc>
                <a:spcPct val="100000"/>
              </a:lnSpc>
              <a:spcBef>
                <a:spcPts val="0"/>
              </a:spcBef>
              <a:spcAft>
                <a:spcPts val="0"/>
              </a:spcAft>
              <a:buClr>
                <a:srgbClr val="45818E"/>
              </a:buClr>
              <a:buSzPts val="8800"/>
              <a:buFont typeface="Open Sans"/>
              <a:buNone/>
              <a:defRPr b="0" i="0" sz="8800" u="none" cap="none" strike="noStrike">
                <a:solidFill>
                  <a:srgbClr val="45818E"/>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654570" y="6085067"/>
            <a:ext cx="17893200" cy="18038700"/>
          </a:xfrm>
          <a:prstGeom prst="rect">
            <a:avLst/>
          </a:prstGeom>
          <a:noFill/>
          <a:ln>
            <a:noFill/>
          </a:ln>
        </p:spPr>
        <p:txBody>
          <a:bodyPr anchorCtr="0" anchor="t" bIns="288900" lIns="288900" spcFirstLastPara="1" rIns="288900" wrap="square" tIns="288900">
            <a:noAutofit/>
          </a:bodyPr>
          <a:lstStyle>
            <a:lvl1pPr indent="-533400" lvl="0" marL="457200" marR="0" rtl="0" algn="l">
              <a:lnSpc>
                <a:spcPct val="115000"/>
              </a:lnSpc>
              <a:spcBef>
                <a:spcPts val="0"/>
              </a:spcBef>
              <a:spcAft>
                <a:spcPts val="0"/>
              </a:spcAft>
              <a:buClr>
                <a:schemeClr val="dk2"/>
              </a:buClr>
              <a:buSzPts val="4800"/>
              <a:buFont typeface="Open Sans"/>
              <a:buChar char="●"/>
              <a:defRPr b="1" i="0" sz="4800" u="none" cap="none" strike="noStrike">
                <a:solidFill>
                  <a:schemeClr val="dk2"/>
                </a:solidFill>
                <a:latin typeface="Open Sans"/>
                <a:ea typeface="Open Sans"/>
                <a:cs typeface="Open Sans"/>
                <a:sym typeface="Open Sans"/>
              </a:defRPr>
            </a:lvl1pPr>
            <a:lvl2pPr indent="-508000" lvl="1" marL="9144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2pPr>
            <a:lvl3pPr indent="-508000" lvl="2" marL="13716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3pPr>
            <a:lvl4pPr indent="-508000" lvl="3" marL="18288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4pPr>
            <a:lvl5pPr indent="-508000" lvl="4" marL="22860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5pPr>
            <a:lvl6pPr indent="-508000" lvl="5" marL="27432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6pPr>
            <a:lvl7pPr indent="-508000" lvl="6" marL="32004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7pPr>
            <a:lvl8pPr indent="-508000" lvl="7" marL="3657600" marR="0" rtl="0" algn="l">
              <a:lnSpc>
                <a:spcPct val="115000"/>
              </a:lnSpc>
              <a:spcBef>
                <a:spcPts val="5100"/>
              </a:spcBef>
              <a:spcAft>
                <a:spcPts val="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8pPr>
            <a:lvl9pPr indent="-508000" lvl="8" marL="4114800" marR="0" rtl="0" algn="l">
              <a:lnSpc>
                <a:spcPct val="115000"/>
              </a:lnSpc>
              <a:spcBef>
                <a:spcPts val="5100"/>
              </a:spcBef>
              <a:spcAft>
                <a:spcPts val="5100"/>
              </a:spcAft>
              <a:buClr>
                <a:schemeClr val="dk2"/>
              </a:buClr>
              <a:buSzPts val="4400"/>
              <a:buFont typeface="Open Sans"/>
              <a:buChar char="■"/>
              <a:defRPr b="0" i="0" sz="4400" u="none" cap="none" strike="noStrike">
                <a:solidFill>
                  <a:schemeClr val="dk2"/>
                </a:solidFill>
                <a:latin typeface="Open Sans"/>
                <a:ea typeface="Open Sans"/>
                <a:cs typeface="Open Sans"/>
                <a:sym typeface="Open Sans"/>
              </a:defRPr>
            </a:lvl9pPr>
          </a:lstStyle>
          <a:p/>
        </p:txBody>
      </p:sp>
      <p:sp>
        <p:nvSpPr>
          <p:cNvPr id="8" name="Google Shape;8;p8"/>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indent="0" lvl="0"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200"/>
              <a:buFont typeface="Arial"/>
              <a:buNone/>
              <a:defRPr b="0" i="0" sz="3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noaa.maps.arcgis.com/apps/MapSeries/index.html?appid=7a6ff2dc781041bcad7f790a719a42dd" TargetMode="External"/><Relationship Id="rId4" Type="http://schemas.openxmlformats.org/officeDocument/2006/relationships/image" Target="../media/image1.gif"/><Relationship Id="rId5" Type="http://schemas.openxmlformats.org/officeDocument/2006/relationships/image" Target="../media/image9.jpg"/><Relationship Id="rId6" Type="http://schemas.openxmlformats.org/officeDocument/2006/relationships/image" Target="../media/image6.jpg"/><Relationship Id="rId7"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title"/>
          </p:nvPr>
        </p:nvSpPr>
        <p:spPr>
          <a:xfrm>
            <a:off x="654570" y="1968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SzPts val="8800"/>
              <a:buNone/>
            </a:pPr>
            <a:r>
              <a:rPr b="1" lang="en" sz="4400">
                <a:solidFill>
                  <a:srgbClr val="76A5AF"/>
                </a:solidFill>
              </a:rPr>
              <a:t>DATA IN THE CLASSROOM: LEVEL 2</a:t>
            </a:r>
            <a:r>
              <a:rPr lang="en" sz="4400"/>
              <a:t> </a:t>
            </a:r>
            <a:endParaRPr sz="4400"/>
          </a:p>
          <a:p>
            <a:pPr indent="0" lvl="0" marL="0" rtl="0" algn="l">
              <a:lnSpc>
                <a:spcPct val="100000"/>
              </a:lnSpc>
              <a:spcBef>
                <a:spcPts val="0"/>
              </a:spcBef>
              <a:spcAft>
                <a:spcPts val="0"/>
              </a:spcAft>
              <a:buSzPts val="8800"/>
              <a:buNone/>
            </a:pPr>
            <a:r>
              <a:rPr lang="en" sz="7300"/>
              <a:t>Graphing Sea Surface Temperature</a:t>
            </a:r>
            <a:endParaRPr sz="7300"/>
          </a:p>
        </p:txBody>
      </p:sp>
      <p:sp>
        <p:nvSpPr>
          <p:cNvPr id="54" name="Google Shape;54;p1"/>
          <p:cNvSpPr txBox="1"/>
          <p:nvPr>
            <p:ph idx="1" type="body"/>
          </p:nvPr>
        </p:nvSpPr>
        <p:spPr>
          <a:xfrm>
            <a:off x="654575" y="5551675"/>
            <a:ext cx="17893200" cy="20330100"/>
          </a:xfrm>
          <a:prstGeom prst="rect">
            <a:avLst/>
          </a:prstGeom>
          <a:noFill/>
          <a:ln>
            <a:noFill/>
          </a:ln>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At the equator, how does the surface temperature of the Pacific Ocean vary from west to east?</a:t>
            </a:r>
            <a:r>
              <a:rPr b="0" lang="en" sz="2400">
                <a:solidFill>
                  <a:schemeClr val="dk1"/>
                </a:solidFill>
              </a:rPr>
              <a:t> </a:t>
            </a:r>
            <a:endParaRPr b="0"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b="0" lang="en" sz="2400">
                <a:solidFill>
                  <a:schemeClr val="dk1"/>
                </a:solidFill>
              </a:rPr>
              <a:t>Observe the line graph of sea surface temperature data below. </a:t>
            </a:r>
            <a:r>
              <a:rPr lang="en" sz="2400">
                <a:solidFill>
                  <a:schemeClr val="dk1"/>
                </a:solidFill>
              </a:rPr>
              <a:t>Notice how </a:t>
            </a:r>
            <a:r>
              <a:rPr b="0" lang="en" sz="2400">
                <a:solidFill>
                  <a:schemeClr val="dk1"/>
                </a:solidFill>
              </a:rPr>
              <a:t>temperature changes along one line of latitude, in this case along the equator, during </a:t>
            </a:r>
            <a:r>
              <a:rPr lang="en" sz="2400">
                <a:solidFill>
                  <a:schemeClr val="dk1"/>
                </a:solidFill>
              </a:rPr>
              <a:t>December 2015.</a:t>
            </a:r>
            <a:endParaRPr b="0"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lang="en" sz="2400">
                <a:solidFill>
                  <a:schemeClr val="dk1"/>
                </a:solidFill>
              </a:rPr>
              <a:t>What were the monthly average sea surface temperatures along 0° latitude at 140° E? To find out, find 140° E on the x-axis. Then, find the corresponding temperature on the y-axis. </a:t>
            </a:r>
            <a:r>
              <a:rPr b="1" i="1" lang="en" sz="2400">
                <a:solidFill>
                  <a:schemeClr val="dk1"/>
                </a:solidFill>
              </a:rPr>
              <a:t>Record this temperature in the table below.</a:t>
            </a:r>
            <a:endParaRPr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lang="en" sz="2400">
                <a:solidFill>
                  <a:schemeClr val="dk1"/>
                </a:solidFill>
              </a:rPr>
              <a:t>What were the monthly average sea surface temperatures along 0° latitude at 180°, 140° W and 100° W? </a:t>
            </a:r>
            <a:br>
              <a:rPr lang="en" sz="2400">
                <a:solidFill>
                  <a:schemeClr val="dk1"/>
                </a:solidFill>
              </a:rPr>
            </a:br>
            <a:r>
              <a:rPr b="1" i="1" lang="en" sz="2400">
                <a:solidFill>
                  <a:schemeClr val="dk1"/>
                </a:solidFill>
              </a:rPr>
              <a:t>Record these temperatures in the table below.</a:t>
            </a:r>
            <a:br>
              <a:rPr b="1" i="1" lang="en" sz="2400">
                <a:solidFill>
                  <a:schemeClr val="dk1"/>
                </a:solidFill>
              </a:rPr>
            </a:br>
            <a:br>
              <a:rPr b="1" i="1" lang="en" sz="2400">
                <a:solidFill>
                  <a:schemeClr val="dk1"/>
                </a:solidFill>
              </a:rPr>
            </a:br>
            <a:br>
              <a:rPr b="1" i="1" lang="en" sz="2400">
                <a:solidFill>
                  <a:schemeClr val="dk1"/>
                </a:solidFill>
              </a:rPr>
            </a:br>
            <a:br>
              <a:rPr b="1" i="1" lang="en" sz="2400">
                <a:solidFill>
                  <a:schemeClr val="dk1"/>
                </a:solidFill>
              </a:rPr>
            </a:br>
            <a:br>
              <a:rPr b="1" i="1" lang="en" sz="2400">
                <a:solidFill>
                  <a:schemeClr val="dk1"/>
                </a:solidFill>
              </a:rPr>
            </a:br>
            <a:endParaRPr b="1" i="1"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lang="en" sz="2400">
                <a:solidFill>
                  <a:schemeClr val="dk1"/>
                </a:solidFill>
              </a:rPr>
              <a:t>Use the data in the table to complete the sentence: The data show that surface temperature  ………….………  [increased or decreased] by ………...….. degrees Celsius from east to west along the equator..</a:t>
            </a:r>
            <a:endParaRPr sz="2400">
              <a:solidFill>
                <a:schemeClr val="dk1"/>
              </a:solidFill>
            </a:endParaRPr>
          </a:p>
          <a:p>
            <a:pPr indent="0" lvl="0" marL="0" rtl="0" algn="l">
              <a:lnSpc>
                <a:spcPct val="150000"/>
              </a:lnSpc>
              <a:spcBef>
                <a:spcPts val="1000"/>
              </a:spcBef>
              <a:spcAft>
                <a:spcPts val="0"/>
              </a:spcAft>
              <a:buSzPts val="4800"/>
              <a:buNone/>
            </a:pPr>
            <a:br>
              <a:rPr b="1" i="1" lang="en" sz="2400">
                <a:solidFill>
                  <a:schemeClr val="dk1"/>
                </a:solidFill>
              </a:rPr>
            </a:br>
            <a:endParaRPr b="1" i="1"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r>
              <a:rPr b="0" lang="en" sz="1800">
                <a:solidFill>
                  <a:schemeClr val="dk1"/>
                </a:solidFill>
                <a:latin typeface="Open Sans SemiBold"/>
                <a:ea typeface="Open Sans SemiBold"/>
                <a:cs typeface="Open Sans SemiBold"/>
                <a:sym typeface="Open Sans SemiBold"/>
              </a:rPr>
              <a:t>                   </a:t>
            </a:r>
            <a:endParaRPr b="0" sz="1800">
              <a:solidFill>
                <a:schemeClr val="dk1"/>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Clr>
                <a:schemeClr val="dk1"/>
              </a:buClr>
              <a:buSzPts val="1100"/>
              <a:buFont typeface="Arial"/>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55" name="Google Shape;55;p1"/>
          <p:cNvCxnSpPr/>
          <p:nvPr/>
        </p:nvCxnSpPr>
        <p:spPr>
          <a:xfrm flipH="1" rot="10800000">
            <a:off x="614400" y="4738275"/>
            <a:ext cx="17973600" cy="66000"/>
          </a:xfrm>
          <a:prstGeom prst="straightConnector1">
            <a:avLst/>
          </a:prstGeom>
          <a:noFill/>
          <a:ln cap="flat" cmpd="sng" w="76200">
            <a:solidFill>
              <a:schemeClr val="dk2"/>
            </a:solidFill>
            <a:prstDash val="solid"/>
            <a:round/>
            <a:headEnd len="sm" w="sm" type="none"/>
            <a:tailEnd len="sm" w="sm" type="none"/>
          </a:ln>
        </p:spPr>
      </p:cxnSp>
      <p:graphicFrame>
        <p:nvGraphicFramePr>
          <p:cNvPr id="56" name="Google Shape;56;p1"/>
          <p:cNvGraphicFramePr/>
          <p:nvPr/>
        </p:nvGraphicFramePr>
        <p:xfrm>
          <a:off x="1826950" y="9917725"/>
          <a:ext cx="3000000" cy="3000000"/>
        </p:xfrm>
        <a:graphic>
          <a:graphicData uri="http://schemas.openxmlformats.org/drawingml/2006/table">
            <a:tbl>
              <a:tblPr>
                <a:noFill/>
                <a:tableStyleId>{D84C6532-9EBC-4F22-A2BD-81E8474E4C0B}</a:tableStyleId>
              </a:tblPr>
              <a:tblGrid>
                <a:gridCol w="3164825"/>
                <a:gridCol w="3221725"/>
                <a:gridCol w="3193275"/>
                <a:gridCol w="3193275"/>
                <a:gridCol w="3193275"/>
              </a:tblGrid>
              <a:tr h="644525">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Longitude</a:t>
                      </a:r>
                      <a:endParaRPr sz="14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140° E</a:t>
                      </a:r>
                      <a:endParaRPr sz="14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180°</a:t>
                      </a:r>
                      <a:endParaRPr sz="14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140° W</a:t>
                      </a:r>
                      <a:endParaRPr sz="2400" u="none" cap="none" strike="noStrike">
                        <a:solidFill>
                          <a:schemeClr val="dk1"/>
                        </a:solidFill>
                        <a:latin typeface="Open Sans"/>
                        <a:ea typeface="Open Sans"/>
                        <a:cs typeface="Open Sans"/>
                        <a:sym typeface="Open Sans"/>
                      </a:endParaRPr>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100° W</a:t>
                      </a:r>
                      <a:endParaRPr sz="2400" u="none" cap="none" strike="noStrike">
                        <a:solidFill>
                          <a:schemeClr val="dk1"/>
                        </a:solidFill>
                        <a:latin typeface="Open Sans"/>
                        <a:ea typeface="Open Sans"/>
                        <a:cs typeface="Open Sans"/>
                        <a:sym typeface="Open Sans"/>
                      </a:endParaRPr>
                    </a:p>
                  </a:txBody>
                  <a:tcPr marT="91425" marB="91425" marR="91425" marL="91425" anchor="ctr">
                    <a:solidFill>
                      <a:srgbClr val="F3F3F3"/>
                    </a:solidFill>
                  </a:tcPr>
                </a:tc>
              </a:tr>
              <a:tr h="161905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Sea Surface Temperature (°C)</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nchor="ctr"/>
                </a:tc>
              </a:tr>
            </a:tbl>
          </a:graphicData>
        </a:graphic>
      </p:graphicFrame>
      <p:cxnSp>
        <p:nvCxnSpPr>
          <p:cNvPr id="57" name="Google Shape;57;p1"/>
          <p:cNvCxnSpPr/>
          <p:nvPr/>
        </p:nvCxnSpPr>
        <p:spPr>
          <a:xfrm rot="10800000">
            <a:off x="19510700" y="10988188"/>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58" name="Google Shape;58;p1"/>
          <p:cNvSpPr txBox="1"/>
          <p:nvPr/>
        </p:nvSpPr>
        <p:spPr>
          <a:xfrm>
            <a:off x="21033200" y="1011113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pic>
        <p:nvPicPr>
          <p:cNvPr id="59" name="Google Shape;59;p1"/>
          <p:cNvPicPr preferRelativeResize="0"/>
          <p:nvPr/>
        </p:nvPicPr>
        <p:blipFill rotWithShape="1">
          <a:blip r:embed="rId3">
            <a:alphaModFix/>
          </a:blip>
          <a:srcRect b="0" l="0" r="0" t="0"/>
          <a:stretch/>
        </p:blipFill>
        <p:spPr>
          <a:xfrm>
            <a:off x="4750575" y="24075000"/>
            <a:ext cx="10407600" cy="2106300"/>
          </a:xfrm>
          <a:prstGeom prst="rect">
            <a:avLst/>
          </a:prstGeom>
          <a:noFill/>
          <a:ln>
            <a:noFill/>
          </a:ln>
        </p:spPr>
      </p:pic>
      <p:pic>
        <p:nvPicPr>
          <p:cNvPr descr="L2-Graph-Dec2015.png" id="60" name="Google Shape;60;p1"/>
          <p:cNvPicPr preferRelativeResize="0"/>
          <p:nvPr/>
        </p:nvPicPr>
        <p:blipFill rotWithShape="1">
          <a:blip r:embed="rId4">
            <a:alphaModFix/>
          </a:blip>
          <a:srcRect b="-2258" l="0" r="0" t="2260"/>
          <a:stretch/>
        </p:blipFill>
        <p:spPr>
          <a:xfrm>
            <a:off x="2160000" y="15120950"/>
            <a:ext cx="14158675" cy="8722750"/>
          </a:xfrm>
          <a:prstGeom prst="rect">
            <a:avLst/>
          </a:prstGeom>
          <a:noFill/>
          <a:ln>
            <a:noFill/>
          </a:ln>
        </p:spPr>
      </p:pic>
      <p:sp>
        <p:nvSpPr>
          <p:cNvPr id="61" name="Google Shape;61;p1"/>
          <p:cNvSpPr txBox="1"/>
          <p:nvPr/>
        </p:nvSpPr>
        <p:spPr>
          <a:xfrm>
            <a:off x="4811525" y="14566700"/>
            <a:ext cx="8938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Open Sans"/>
                <a:ea typeface="Open Sans"/>
                <a:cs typeface="Open Sans"/>
                <a:sym typeface="Open Sans"/>
              </a:rPr>
              <a:t>Sea Surface Temperature at the Equator, December 2015</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SzPts val="8800"/>
              <a:buNone/>
            </a:pPr>
            <a:r>
              <a:rPr b="1" lang="en" sz="4400">
                <a:solidFill>
                  <a:srgbClr val="76A5AF"/>
                </a:solidFill>
              </a:rPr>
              <a:t>DATA IN THE CLASSROOM: LEVEL 3</a:t>
            </a:r>
            <a:r>
              <a:rPr lang="en" sz="4400"/>
              <a:t> </a:t>
            </a:r>
            <a:endParaRPr sz="4400"/>
          </a:p>
          <a:p>
            <a:pPr indent="0" lvl="0" marL="0" rtl="0" algn="l">
              <a:lnSpc>
                <a:spcPct val="100000"/>
              </a:lnSpc>
              <a:spcBef>
                <a:spcPts val="0"/>
              </a:spcBef>
              <a:spcAft>
                <a:spcPts val="0"/>
              </a:spcAft>
              <a:buSzPts val="8800"/>
              <a:buNone/>
            </a:pPr>
            <a:r>
              <a:rPr lang="en"/>
              <a:t>Answering a Question With Data</a:t>
            </a:r>
            <a:endParaRPr/>
          </a:p>
        </p:txBody>
      </p:sp>
      <p:sp>
        <p:nvSpPr>
          <p:cNvPr id="67" name="Google Shape;67;p2"/>
          <p:cNvSpPr txBox="1"/>
          <p:nvPr>
            <p:ph idx="1" type="body"/>
          </p:nvPr>
        </p:nvSpPr>
        <p:spPr>
          <a:xfrm>
            <a:off x="654575" y="6085075"/>
            <a:ext cx="17893200" cy="20202600"/>
          </a:xfrm>
          <a:prstGeom prst="rect">
            <a:avLst/>
          </a:prstGeom>
          <a:noFill/>
          <a:ln>
            <a:noFill/>
          </a:ln>
        </p:spPr>
        <p:txBody>
          <a:bodyPr anchorCtr="0" anchor="t" bIns="288900" lIns="288900" spcFirstLastPara="1" rIns="288900" wrap="square" tIns="288900">
            <a:noAutofit/>
          </a:bodyPr>
          <a:lstStyle/>
          <a:p>
            <a:pPr indent="-171450" lvl="0" marL="171450" rtl="0" algn="l">
              <a:lnSpc>
                <a:spcPct val="150000"/>
              </a:lnSpc>
              <a:spcBef>
                <a:spcPts val="1000"/>
              </a:spcBef>
              <a:spcAft>
                <a:spcPts val="0"/>
              </a:spcAft>
              <a:buClr>
                <a:schemeClr val="dk1"/>
              </a:buClr>
              <a:buSzPts val="2400"/>
              <a:buAutoNum type="arabicPeriod"/>
            </a:pPr>
            <a:r>
              <a:rPr b="0" lang="en" sz="2400" u="sng">
                <a:solidFill>
                  <a:schemeClr val="dk1"/>
                </a:solidFill>
              </a:rPr>
              <a:t>Your Mission:</a:t>
            </a:r>
            <a:r>
              <a:rPr b="0" lang="en" sz="2400">
                <a:solidFill>
                  <a:schemeClr val="dk1"/>
                </a:solidFill>
              </a:rPr>
              <a:t>  It’s the winter of 2015. The waters along the coast of California are unusually warm. Huge numbers of pelagic red crabs that are typically common in the warmer waters off the coast of Mexico are now washing up along beaches of California (shown in images below). Have the warmer surface waters in California brought this sub-tropical species northward? Could these observations be the result of an El Niño?  Your mission is to find out - using data.</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Answer a Question With Data:</a:t>
            </a:r>
            <a:r>
              <a:rPr b="0" lang="en" sz="2400">
                <a:solidFill>
                  <a:schemeClr val="dk1"/>
                </a:solidFill>
              </a:rPr>
              <a:t> What data would you need to find out whether whether the presence or absence of an El Niño during the winter of 2015 could have caused this event? Make a list below of the specific TEMPERATURE data you might need to answer the question.  </a:t>
            </a:r>
            <a:br>
              <a:rPr b="0" lang="en" sz="2400">
                <a:solidFill>
                  <a:schemeClr val="dk1"/>
                </a:solidFill>
              </a:rPr>
            </a:br>
            <a:r>
              <a:rPr b="0" i="1" lang="en" sz="2400">
                <a:solidFill>
                  <a:schemeClr val="dk1"/>
                </a:solidFill>
              </a:rPr>
              <a:t>Hint: can you answer the question by looking at data from only one year? Will you need maps, graphs or both? </a:t>
            </a:r>
            <a:endParaRPr b="0" i="1" sz="2400">
              <a:solidFill>
                <a:schemeClr val="dk1"/>
              </a:solidFill>
            </a:endParaRPr>
          </a:p>
          <a:p>
            <a:pPr indent="0" lvl="0" marL="457200" rtl="0" algn="l">
              <a:lnSpc>
                <a:spcPct val="150000"/>
              </a:lnSpc>
              <a:spcBef>
                <a:spcPts val="1000"/>
              </a:spcBef>
              <a:spcAft>
                <a:spcPts val="0"/>
              </a:spcAft>
              <a:buSzPts val="4800"/>
              <a:buNone/>
            </a:pPr>
            <a:r>
              <a:t/>
            </a:r>
            <a:endParaRPr b="0" i="1" sz="2400">
              <a:solidFill>
                <a:schemeClr val="dk1"/>
              </a:solidFill>
            </a:endParaRPr>
          </a:p>
          <a:p>
            <a:pPr indent="0" lvl="0" marL="457200" rtl="0" algn="l">
              <a:lnSpc>
                <a:spcPct val="150000"/>
              </a:lnSpc>
              <a:spcBef>
                <a:spcPts val="1000"/>
              </a:spcBef>
              <a:spcAft>
                <a:spcPts val="0"/>
              </a:spcAft>
              <a:buSzPts val="4800"/>
              <a:buNone/>
            </a:pPr>
            <a:r>
              <a:t/>
            </a:r>
            <a:endParaRPr sz="2400">
              <a:solidFill>
                <a:schemeClr val="dk1"/>
              </a:solidFill>
            </a:endParaRPr>
          </a:p>
          <a:p>
            <a:pPr indent="0" lvl="0" marL="0" rtl="0" algn="l">
              <a:lnSpc>
                <a:spcPct val="115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Get the Data:</a:t>
            </a:r>
            <a:r>
              <a:rPr b="0" lang="en" sz="2400">
                <a:solidFill>
                  <a:schemeClr val="dk1"/>
                </a:solidFill>
              </a:rPr>
              <a:t> Locate the data tool in last section of </a:t>
            </a:r>
            <a:r>
              <a:rPr b="0" lang="en" sz="2400" u="sng">
                <a:solidFill>
                  <a:schemeClr val="hlink"/>
                </a:solidFill>
                <a:hlinkClick r:id="rId3"/>
              </a:rPr>
              <a:t>Level 3</a:t>
            </a:r>
            <a:r>
              <a:rPr b="0" lang="en" sz="2400">
                <a:solidFill>
                  <a:schemeClr val="dk1"/>
                </a:solidFill>
              </a:rPr>
              <a:t> titled ‘Answering a Question with Data.’ Follow the instructions on the web page to access the data you’ll need.  </a:t>
            </a:r>
            <a:r>
              <a:rPr b="0" i="1" lang="en" sz="2400">
                <a:solidFill>
                  <a:schemeClr val="dk1"/>
                </a:solidFill>
              </a:rPr>
              <a:t>Not sure how to create line graphs? Watch the video in Level 3. Or use the sea surface temperature graphs from December 2014, December 2015 and December 2016 on the following pages.</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68" name="Google Shape;68;p2"/>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graphicFrame>
        <p:nvGraphicFramePr>
          <p:cNvPr id="69" name="Google Shape;69;p2"/>
          <p:cNvGraphicFramePr/>
          <p:nvPr/>
        </p:nvGraphicFramePr>
        <p:xfrm>
          <a:off x="1412925" y="16196250"/>
          <a:ext cx="3000000" cy="3000000"/>
        </p:xfrm>
        <a:graphic>
          <a:graphicData uri="http://schemas.openxmlformats.org/drawingml/2006/table">
            <a:tbl>
              <a:tblPr>
                <a:noFill/>
                <a:tableStyleId>{D84C6532-9EBC-4F22-A2BD-81E8474E4C0B}</a:tableStyleId>
              </a:tblPr>
              <a:tblGrid>
                <a:gridCol w="10702575"/>
                <a:gridCol w="3168425"/>
                <a:gridCol w="3128150"/>
              </a:tblGrid>
              <a:tr h="981625">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latin typeface="Open Sans"/>
                          <a:ea typeface="Open Sans"/>
                          <a:cs typeface="Open Sans"/>
                          <a:sym typeface="Open Sans"/>
                        </a:rPr>
                        <a:t>Data set</a:t>
                      </a:r>
                      <a:endParaRPr b="1" sz="2400" u="none" cap="none" strike="noStrike">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Date</a:t>
                      </a:r>
                      <a:endParaRPr b="1" sz="2400" u="none" cap="none" strike="noStrike">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Map or Graph?</a:t>
                      </a:r>
                      <a:endParaRPr b="1" sz="2400" u="none" cap="none" strike="noStrike">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771075">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2"/>
                          </a:solidFill>
                          <a:latin typeface="Open Sans"/>
                          <a:ea typeface="Open Sans"/>
                          <a:cs typeface="Open Sans"/>
                          <a:sym typeface="Open Sans"/>
                        </a:rPr>
                        <a:t>Example: Sea surface temperature</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2"/>
                          </a:solidFill>
                          <a:latin typeface="Open Sans"/>
                          <a:ea typeface="Open Sans"/>
                          <a:cs typeface="Open Sans"/>
                          <a:sym typeface="Open Sans"/>
                        </a:rPr>
                        <a:t>December 2001</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2"/>
                          </a:solidFill>
                          <a:latin typeface="Open Sans"/>
                          <a:ea typeface="Open Sans"/>
                          <a:cs typeface="Open Sans"/>
                          <a:sym typeface="Open Sans"/>
                        </a:rPr>
                        <a:t>Map</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3F3F3"/>
                    </a:solidFill>
                  </a:tcPr>
                </a:tc>
              </a:tr>
              <a:tr h="771075">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771075">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771075">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771075">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solidFill>
                          <a:schemeClr val="dk2"/>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cxnSp>
        <p:nvCxnSpPr>
          <p:cNvPr id="70" name="Google Shape;70;p2"/>
          <p:cNvCxnSpPr/>
          <p:nvPr/>
        </p:nvCxnSpPr>
        <p:spPr>
          <a:xfrm rot="10800000">
            <a:off x="19510700" y="18291875"/>
            <a:ext cx="1522500" cy="17400"/>
          </a:xfrm>
          <a:prstGeom prst="straightConnector1">
            <a:avLst/>
          </a:prstGeom>
          <a:noFill/>
          <a:ln cap="flat" cmpd="sng" w="76200">
            <a:solidFill>
              <a:schemeClr val="dk2"/>
            </a:solidFill>
            <a:prstDash val="solid"/>
            <a:round/>
            <a:headEnd len="sm" w="sm" type="none"/>
            <a:tailEnd len="med" w="med" type="triangle"/>
          </a:ln>
        </p:spPr>
      </p:cxnSp>
      <p:pic>
        <p:nvPicPr>
          <p:cNvPr id="71" name="Google Shape;71;p2" title="Click and drag to move"/>
          <p:cNvPicPr preferRelativeResize="0"/>
          <p:nvPr/>
        </p:nvPicPr>
        <p:blipFill rotWithShape="1">
          <a:blip r:embed="rId4">
            <a:alphaModFix/>
          </a:blip>
          <a:srcRect b="0" l="0" r="0" t="0"/>
          <a:stretch/>
        </p:blipFill>
        <p:spPr>
          <a:xfrm>
            <a:off x="152400" y="152400"/>
            <a:ext cx="142875" cy="142875"/>
          </a:xfrm>
          <a:prstGeom prst="rect">
            <a:avLst/>
          </a:prstGeom>
          <a:noFill/>
          <a:ln>
            <a:noFill/>
          </a:ln>
        </p:spPr>
      </p:pic>
      <p:pic>
        <p:nvPicPr>
          <p:cNvPr id="72" name="Google Shape;72;p2"/>
          <p:cNvPicPr preferRelativeResize="0"/>
          <p:nvPr/>
        </p:nvPicPr>
        <p:blipFill rotWithShape="1">
          <a:blip r:embed="rId5">
            <a:alphaModFix/>
          </a:blip>
          <a:srcRect b="0" l="0" r="0" t="0"/>
          <a:stretch/>
        </p:blipFill>
        <p:spPr>
          <a:xfrm>
            <a:off x="6990238" y="8828186"/>
            <a:ext cx="5767500" cy="3846175"/>
          </a:xfrm>
          <a:prstGeom prst="rect">
            <a:avLst/>
          </a:prstGeom>
          <a:noFill/>
          <a:ln>
            <a:noFill/>
          </a:ln>
        </p:spPr>
      </p:pic>
      <p:sp>
        <p:nvSpPr>
          <p:cNvPr id="73" name="Google Shape;73;p2"/>
          <p:cNvSpPr txBox="1"/>
          <p:nvPr/>
        </p:nvSpPr>
        <p:spPr>
          <a:xfrm>
            <a:off x="21173925" y="17423663"/>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pic>
        <p:nvPicPr>
          <p:cNvPr id="74" name="Google Shape;74;p2"/>
          <p:cNvPicPr preferRelativeResize="0"/>
          <p:nvPr/>
        </p:nvPicPr>
        <p:blipFill rotWithShape="1">
          <a:blip r:embed="rId6">
            <a:alphaModFix/>
          </a:blip>
          <a:srcRect b="0" l="0" r="0" t="0"/>
          <a:stretch/>
        </p:blipFill>
        <p:spPr>
          <a:xfrm>
            <a:off x="1134025" y="8860463"/>
            <a:ext cx="5677949" cy="3781600"/>
          </a:xfrm>
          <a:prstGeom prst="rect">
            <a:avLst/>
          </a:prstGeom>
          <a:noFill/>
          <a:ln>
            <a:noFill/>
          </a:ln>
        </p:spPr>
      </p:pic>
      <p:pic>
        <p:nvPicPr>
          <p:cNvPr id="75" name="Google Shape;75;p2"/>
          <p:cNvPicPr preferRelativeResize="0"/>
          <p:nvPr/>
        </p:nvPicPr>
        <p:blipFill rotWithShape="1">
          <a:blip r:embed="rId7">
            <a:alphaModFix/>
          </a:blip>
          <a:srcRect b="0" l="0" r="0" t="0"/>
          <a:stretch/>
        </p:blipFill>
        <p:spPr>
          <a:xfrm>
            <a:off x="12855700" y="8828175"/>
            <a:ext cx="5384655" cy="3846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SzPts val="8800"/>
              <a:buNone/>
            </a:pPr>
            <a:r>
              <a:rPr b="1" lang="en" sz="4400">
                <a:solidFill>
                  <a:srgbClr val="76A5AF"/>
                </a:solidFill>
              </a:rPr>
              <a:t>DATA IN THE CLASSROOM: LEVEL 3</a:t>
            </a:r>
            <a:r>
              <a:rPr lang="en" sz="4400"/>
              <a:t> </a:t>
            </a:r>
            <a:endParaRPr sz="4400"/>
          </a:p>
          <a:p>
            <a:pPr indent="0" lvl="0" marL="0" rtl="0" algn="l">
              <a:lnSpc>
                <a:spcPct val="100000"/>
              </a:lnSpc>
              <a:spcBef>
                <a:spcPts val="0"/>
              </a:spcBef>
              <a:spcAft>
                <a:spcPts val="0"/>
              </a:spcAft>
              <a:buSzPts val="8800"/>
              <a:buNone/>
            </a:pPr>
            <a:r>
              <a:rPr lang="en"/>
              <a:t>Answering a Question With Data</a:t>
            </a:r>
            <a:endParaRPr/>
          </a:p>
        </p:txBody>
      </p:sp>
      <p:sp>
        <p:nvSpPr>
          <p:cNvPr id="81" name="Google Shape;81;p3"/>
          <p:cNvSpPr txBox="1"/>
          <p:nvPr>
            <p:ph idx="1" type="body"/>
          </p:nvPr>
        </p:nvSpPr>
        <p:spPr>
          <a:xfrm>
            <a:off x="654575" y="6085075"/>
            <a:ext cx="17893200" cy="20202600"/>
          </a:xfrm>
          <a:prstGeom prst="rect">
            <a:avLst/>
          </a:prstGeom>
          <a:noFill/>
          <a:ln>
            <a:noFill/>
          </a:ln>
        </p:spPr>
        <p:txBody>
          <a:bodyPr anchorCtr="0" anchor="t" bIns="288900" lIns="288900" spcFirstLastPara="1" rIns="288900" wrap="square" tIns="288900">
            <a:noAutofit/>
          </a:bodyPr>
          <a:lstStyle/>
          <a:p>
            <a:pPr indent="-171450" lvl="0" marL="171450" rtl="0" algn="l">
              <a:lnSpc>
                <a:spcPct val="150000"/>
              </a:lnSpc>
              <a:spcBef>
                <a:spcPts val="1000"/>
              </a:spcBef>
              <a:spcAft>
                <a:spcPts val="0"/>
              </a:spcAft>
              <a:buClr>
                <a:schemeClr val="dk1"/>
              </a:buClr>
              <a:buSzPts val="2400"/>
              <a:buAutoNum type="arabicPeriod" startAt="4"/>
            </a:pPr>
            <a:r>
              <a:rPr b="0" lang="en" sz="2400" u="sng">
                <a:solidFill>
                  <a:schemeClr val="dk1"/>
                </a:solidFill>
              </a:rPr>
              <a:t>Construct an Explanation:</a:t>
            </a:r>
            <a:r>
              <a:rPr b="0" lang="en" sz="2400">
                <a:solidFill>
                  <a:schemeClr val="dk1"/>
                </a:solidFill>
              </a:rPr>
              <a:t> Did an El Niño event occur during the winter of 2015? Answer the question using the claim, evidence, reasoning table below.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171450" lvl="0" marL="171450" rtl="0" algn="l">
              <a:lnSpc>
                <a:spcPct val="150000"/>
              </a:lnSpc>
              <a:spcBef>
                <a:spcPts val="1000"/>
              </a:spcBef>
              <a:spcAft>
                <a:spcPts val="0"/>
              </a:spcAft>
              <a:buClr>
                <a:schemeClr val="dk1"/>
              </a:buClr>
              <a:buSzPts val="2400"/>
              <a:buAutoNum type="arabicPeriod" startAt="4"/>
            </a:pPr>
            <a:r>
              <a:rPr b="0" lang="en" sz="2400" u="sng">
                <a:solidFill>
                  <a:schemeClr val="dk1"/>
                </a:solidFill>
              </a:rPr>
              <a:t>Drawing Conclusions</a:t>
            </a:r>
            <a:r>
              <a:rPr b="0" lang="en" sz="2400">
                <a:solidFill>
                  <a:schemeClr val="dk1"/>
                </a:solidFill>
              </a:rPr>
              <a:t>:  Could the presence or absence of an El Niño event during the winter of 2015 have caused huge numbers of pelagic red crabs, typically common in the warm waters of Mexico, to wash up along beaches of California? </a:t>
            </a:r>
            <a:br>
              <a:rPr b="0" lang="en" sz="2400">
                <a:solidFill>
                  <a:schemeClr val="dk1"/>
                </a:solidFill>
              </a:rPr>
            </a:br>
            <a:r>
              <a:rPr b="0" lang="en" sz="2400">
                <a:solidFill>
                  <a:schemeClr val="dk1"/>
                </a:solidFill>
              </a:rPr>
              <a:t>Use your explanation in #4 above to help draw your conclusions.</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82" name="Google Shape;82;p3"/>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cxnSp>
        <p:nvCxnSpPr>
          <p:cNvPr id="83" name="Google Shape;83;p3"/>
          <p:cNvCxnSpPr/>
          <p:nvPr/>
        </p:nvCxnSpPr>
        <p:spPr>
          <a:xfrm rot="10800000">
            <a:off x="19510700" y="18672875"/>
            <a:ext cx="1522500" cy="17400"/>
          </a:xfrm>
          <a:prstGeom prst="straightConnector1">
            <a:avLst/>
          </a:prstGeom>
          <a:noFill/>
          <a:ln cap="flat" cmpd="sng" w="76200">
            <a:solidFill>
              <a:schemeClr val="dk2"/>
            </a:solidFill>
            <a:prstDash val="solid"/>
            <a:round/>
            <a:headEnd len="sm" w="sm" type="none"/>
            <a:tailEnd len="med" w="med" type="triangle"/>
          </a:ln>
        </p:spPr>
      </p:cxnSp>
      <p:pic>
        <p:nvPicPr>
          <p:cNvPr id="84" name="Google Shape;84;p3" title="Click and drag to move"/>
          <p:cNvPicPr preferRelativeResize="0"/>
          <p:nvPr/>
        </p:nvPicPr>
        <p:blipFill rotWithShape="1">
          <a:blip r:embed="rId3">
            <a:alphaModFix/>
          </a:blip>
          <a:srcRect b="0" l="0" r="0" t="0"/>
          <a:stretch/>
        </p:blipFill>
        <p:spPr>
          <a:xfrm>
            <a:off x="152400" y="152400"/>
            <a:ext cx="142875" cy="142875"/>
          </a:xfrm>
          <a:prstGeom prst="rect">
            <a:avLst/>
          </a:prstGeom>
          <a:noFill/>
          <a:ln>
            <a:noFill/>
          </a:ln>
        </p:spPr>
      </p:pic>
      <p:sp>
        <p:nvSpPr>
          <p:cNvPr id="85" name="Google Shape;85;p3"/>
          <p:cNvSpPr txBox="1"/>
          <p:nvPr/>
        </p:nvSpPr>
        <p:spPr>
          <a:xfrm>
            <a:off x="21173925" y="17804663"/>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a:t>
            </a:r>
            <a:endParaRPr b="0" i="0" sz="3100" u="none" cap="none" strike="noStrike">
              <a:solidFill>
                <a:srgbClr val="000000"/>
              </a:solidFill>
              <a:latin typeface="Open Sans"/>
              <a:ea typeface="Open Sans"/>
              <a:cs typeface="Open Sans"/>
              <a:sym typeface="Open Sans"/>
            </a:endParaRPr>
          </a:p>
        </p:txBody>
      </p:sp>
      <p:graphicFrame>
        <p:nvGraphicFramePr>
          <p:cNvPr id="86" name="Google Shape;86;p3"/>
          <p:cNvGraphicFramePr/>
          <p:nvPr/>
        </p:nvGraphicFramePr>
        <p:xfrm>
          <a:off x="952500" y="7954688"/>
          <a:ext cx="3000000" cy="3000000"/>
        </p:xfrm>
        <a:graphic>
          <a:graphicData uri="http://schemas.openxmlformats.org/drawingml/2006/table">
            <a:tbl>
              <a:tblPr>
                <a:noFill/>
                <a:tableStyleId>{D84C6532-9EBC-4F22-A2BD-81E8474E4C0B}</a:tableStyleId>
              </a:tblPr>
              <a:tblGrid>
                <a:gridCol w="6292425"/>
                <a:gridCol w="11004975"/>
              </a:tblGrid>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Did an El Niño event occur during the winter of 2015? Could an El Niño have caused these crabs to appear along the beaches of California?</a:t>
                      </a:r>
                      <a:endParaRPr sz="2400" u="none" cap="none" strike="noStrike">
                        <a:solidFill>
                          <a:schemeClr val="dk1"/>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Claim (a simple statement that answers the question):</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latin typeface="Open Sans"/>
                          <a:ea typeface="Open Sans"/>
                          <a:cs typeface="Open Sans"/>
                          <a:sym typeface="Open Sans"/>
                        </a:rPr>
                        <a:t>Include specific data and observations from the graphs &amp; maps you collected.</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Evidence:</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Connect the evidence to your claim</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Reasoning:</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graphicFrame>
        <p:nvGraphicFramePr>
          <p:cNvPr id="87" name="Google Shape;87;p3"/>
          <p:cNvGraphicFramePr/>
          <p:nvPr/>
        </p:nvGraphicFramePr>
        <p:xfrm>
          <a:off x="1069750" y="17755313"/>
          <a:ext cx="3000000" cy="3000000"/>
        </p:xfrm>
        <a:graphic>
          <a:graphicData uri="http://schemas.openxmlformats.org/drawingml/2006/table">
            <a:tbl>
              <a:tblPr>
                <a:noFill/>
                <a:tableStyleId>{D84C6532-9EBC-4F22-A2BD-81E8474E4C0B}</a:tableStyleId>
              </a:tblPr>
              <a:tblGrid>
                <a:gridCol w="3134600"/>
                <a:gridCol w="14162800"/>
              </a:tblGrid>
              <a:tr h="1753800">
                <a:tc>
                  <a:txBody>
                    <a:bodyPr/>
                    <a:lstStyle/>
                    <a:p>
                      <a:pPr indent="0" lvl="0" marL="0" marR="0" rtl="0" algn="l">
                        <a:lnSpc>
                          <a:spcPct val="100000"/>
                        </a:lnSpc>
                        <a:spcBef>
                          <a:spcPts val="0"/>
                        </a:spcBef>
                        <a:spcAft>
                          <a:spcPts val="0"/>
                        </a:spcAft>
                        <a:buClr>
                          <a:srgbClr val="000000"/>
                        </a:buClr>
                        <a:buSzPts val="2400"/>
                        <a:buFont typeface="Arial"/>
                        <a:buNone/>
                      </a:pPr>
                      <a:r>
                        <a:rPr i="1" lang="en" sz="2400" u="none" cap="none" strike="noStrike">
                          <a:latin typeface="Open Sans"/>
                          <a:ea typeface="Open Sans"/>
                          <a:cs typeface="Open Sans"/>
                          <a:sym typeface="Open Sans"/>
                        </a:rPr>
                        <a:t>My conclusions:</a:t>
                      </a:r>
                      <a:endParaRPr i="1" sz="24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tc>
              </a:tr>
            </a:tbl>
          </a:graphicData>
        </a:graphic>
      </p:graphicFrame>
      <p:cxnSp>
        <p:nvCxnSpPr>
          <p:cNvPr id="88" name="Google Shape;88;p3"/>
          <p:cNvCxnSpPr/>
          <p:nvPr/>
        </p:nvCxnSpPr>
        <p:spPr>
          <a:xfrm rot="10800000">
            <a:off x="19510700" y="8822900"/>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89" name="Google Shape;89;p3"/>
          <p:cNvSpPr txBox="1"/>
          <p:nvPr/>
        </p:nvSpPr>
        <p:spPr>
          <a:xfrm>
            <a:off x="21173925" y="79546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SzPts val="8800"/>
              <a:buNone/>
            </a:pPr>
            <a:r>
              <a:rPr b="1" lang="en" sz="4400">
                <a:solidFill>
                  <a:srgbClr val="76A5AF"/>
                </a:solidFill>
              </a:rPr>
              <a:t>DATA IN THE CLASSROOM: LEVEL 3</a:t>
            </a:r>
            <a:r>
              <a:rPr lang="en" sz="4400"/>
              <a:t> </a:t>
            </a:r>
            <a:endParaRPr sz="4400"/>
          </a:p>
          <a:p>
            <a:pPr indent="0" lvl="0" marL="0" rtl="0" algn="l">
              <a:lnSpc>
                <a:spcPct val="100000"/>
              </a:lnSpc>
              <a:spcBef>
                <a:spcPts val="0"/>
              </a:spcBef>
              <a:spcAft>
                <a:spcPts val="0"/>
              </a:spcAft>
              <a:buSzPts val="8800"/>
              <a:buNone/>
            </a:pPr>
            <a:r>
              <a:rPr lang="en"/>
              <a:t>Reference Data</a:t>
            </a:r>
            <a:endParaRPr/>
          </a:p>
        </p:txBody>
      </p:sp>
      <p:sp>
        <p:nvSpPr>
          <p:cNvPr id="95" name="Google Shape;95;p4"/>
          <p:cNvSpPr txBox="1"/>
          <p:nvPr>
            <p:ph idx="1" type="body"/>
          </p:nvPr>
        </p:nvSpPr>
        <p:spPr>
          <a:xfrm>
            <a:off x="654575" y="6008875"/>
            <a:ext cx="17893200" cy="1264500"/>
          </a:xfrm>
          <a:prstGeom prst="rect">
            <a:avLst/>
          </a:prstGeom>
          <a:noFill/>
          <a:ln>
            <a:noFill/>
          </a:ln>
        </p:spPr>
        <p:txBody>
          <a:bodyPr anchorCtr="0" anchor="t" bIns="288900" lIns="288900" spcFirstLastPara="1" rIns="288900" wrap="square" tIns="288900">
            <a:noAutofit/>
          </a:bodyPr>
          <a:lstStyle/>
          <a:p>
            <a:pPr indent="0" lvl="0" marL="0" rtl="0" algn="ctr">
              <a:lnSpc>
                <a:spcPct val="150000"/>
              </a:lnSpc>
              <a:spcBef>
                <a:spcPts val="1000"/>
              </a:spcBef>
              <a:spcAft>
                <a:spcPts val="0"/>
              </a:spcAft>
              <a:buSzPts val="4800"/>
              <a:buNone/>
            </a:pPr>
            <a:r>
              <a:rPr b="0" lang="en" sz="2400">
                <a:solidFill>
                  <a:schemeClr val="dk1"/>
                </a:solidFill>
              </a:rPr>
              <a:t>Sea Surface Temperature at the Equator, December 2014</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rPr b="0" lang="en" sz="2400">
                <a:solidFill>
                  <a:schemeClr val="dk1"/>
                </a:solidFill>
              </a:rPr>
              <a:t>Sea Surface Temperature at the Equator, December 2015</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rPr b="0" lang="en" sz="2400">
                <a:solidFill>
                  <a:schemeClr val="dk1"/>
                </a:solidFill>
              </a:rPr>
              <a:t>Sea Surface Temperature at the Equator, December 2016</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ctr">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rPr b="0" lang="en" sz="2400">
                <a:solidFill>
                  <a:schemeClr val="dk1"/>
                </a:solidFill>
              </a:rPr>
              <a:t>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96" name="Google Shape;96;p4"/>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pic>
        <p:nvPicPr>
          <p:cNvPr id="97" name="Google Shape;97;p4" title="Click and drag to move"/>
          <p:cNvPicPr preferRelativeResize="0"/>
          <p:nvPr/>
        </p:nvPicPr>
        <p:blipFill rotWithShape="1">
          <a:blip r:embed="rId3">
            <a:alphaModFix/>
          </a:blip>
          <a:srcRect b="0" l="0" r="0" t="0"/>
          <a:stretch/>
        </p:blipFill>
        <p:spPr>
          <a:xfrm>
            <a:off x="152400" y="152400"/>
            <a:ext cx="142875" cy="142875"/>
          </a:xfrm>
          <a:prstGeom prst="rect">
            <a:avLst/>
          </a:prstGeom>
          <a:noFill/>
          <a:ln>
            <a:noFill/>
          </a:ln>
        </p:spPr>
      </p:pic>
      <p:pic>
        <p:nvPicPr>
          <p:cNvPr descr="ENSO_L3_Graph2014.png" id="98" name="Google Shape;98;p4"/>
          <p:cNvPicPr preferRelativeResize="0"/>
          <p:nvPr/>
        </p:nvPicPr>
        <p:blipFill rotWithShape="1">
          <a:blip r:embed="rId4">
            <a:alphaModFix/>
          </a:blip>
          <a:srcRect b="0" l="0" r="0" t="0"/>
          <a:stretch/>
        </p:blipFill>
        <p:spPr>
          <a:xfrm>
            <a:off x="1561703" y="6836725"/>
            <a:ext cx="15578375" cy="5791966"/>
          </a:xfrm>
          <a:prstGeom prst="rect">
            <a:avLst/>
          </a:prstGeom>
          <a:noFill/>
          <a:ln>
            <a:noFill/>
          </a:ln>
        </p:spPr>
      </p:pic>
      <p:pic>
        <p:nvPicPr>
          <p:cNvPr descr="ENSO_L3_Graph2015.png" id="99" name="Google Shape;99;p4"/>
          <p:cNvPicPr preferRelativeResize="0"/>
          <p:nvPr/>
        </p:nvPicPr>
        <p:blipFill rotWithShape="1">
          <a:blip r:embed="rId5">
            <a:alphaModFix/>
          </a:blip>
          <a:srcRect b="0" l="0" r="0" t="0"/>
          <a:stretch/>
        </p:blipFill>
        <p:spPr>
          <a:xfrm>
            <a:off x="1561601" y="13639925"/>
            <a:ext cx="15578475" cy="5791975"/>
          </a:xfrm>
          <a:prstGeom prst="rect">
            <a:avLst/>
          </a:prstGeom>
          <a:noFill/>
          <a:ln>
            <a:noFill/>
          </a:ln>
        </p:spPr>
      </p:pic>
      <p:pic>
        <p:nvPicPr>
          <p:cNvPr descr="ENSO_L3_Graph2016.png" id="100" name="Google Shape;100;p4"/>
          <p:cNvPicPr preferRelativeResize="0"/>
          <p:nvPr/>
        </p:nvPicPr>
        <p:blipFill rotWithShape="1">
          <a:blip r:embed="rId6">
            <a:alphaModFix/>
          </a:blip>
          <a:srcRect b="0" l="0" r="0" t="0"/>
          <a:stretch/>
        </p:blipFill>
        <p:spPr>
          <a:xfrm>
            <a:off x="2067772" y="20443125"/>
            <a:ext cx="15066865" cy="560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Clr>
                <a:schemeClr val="dk1"/>
              </a:buClr>
              <a:buSzPts val="1100"/>
              <a:buFont typeface="Arial"/>
              <a:buNone/>
            </a:pPr>
            <a:r>
              <a:rPr b="1" lang="en" sz="4400">
                <a:solidFill>
                  <a:srgbClr val="76A5AF"/>
                </a:solidFill>
              </a:rPr>
              <a:t>DATA IN THE CLASSROOM: LEVEL 4</a:t>
            </a:r>
            <a:r>
              <a:rPr lang="en" sz="4400"/>
              <a:t> </a:t>
            </a:r>
            <a:endParaRPr sz="4400"/>
          </a:p>
          <a:p>
            <a:pPr indent="0" lvl="0" marL="0" rtl="0" algn="l">
              <a:lnSpc>
                <a:spcPct val="100000"/>
              </a:lnSpc>
              <a:spcBef>
                <a:spcPts val="0"/>
              </a:spcBef>
              <a:spcAft>
                <a:spcPts val="0"/>
              </a:spcAft>
              <a:buClr>
                <a:schemeClr val="dk1"/>
              </a:buClr>
              <a:buSzPts val="1100"/>
              <a:buFont typeface="Arial"/>
              <a:buNone/>
            </a:pPr>
            <a:r>
              <a:rPr lang="en" sz="7300"/>
              <a:t>Exploring El Niño and Chlorophyll Data</a:t>
            </a:r>
            <a:endParaRPr b="1" sz="4400">
              <a:solidFill>
                <a:srgbClr val="76A5AF"/>
              </a:solidFill>
            </a:endParaRPr>
          </a:p>
        </p:txBody>
      </p:sp>
      <p:sp>
        <p:nvSpPr>
          <p:cNvPr id="106" name="Google Shape;106;p5"/>
          <p:cNvSpPr txBox="1"/>
          <p:nvPr>
            <p:ph idx="1" type="body"/>
          </p:nvPr>
        </p:nvSpPr>
        <p:spPr>
          <a:xfrm>
            <a:off x="654575" y="6085075"/>
            <a:ext cx="17893200" cy="20717700"/>
          </a:xfrm>
          <a:prstGeom prst="rect">
            <a:avLst/>
          </a:prstGeom>
          <a:noFill/>
          <a:ln>
            <a:noFill/>
          </a:ln>
        </p:spPr>
        <p:txBody>
          <a:bodyPr anchorCtr="0" anchor="t" bIns="288900" lIns="288900" spcFirstLastPara="1" rIns="288900" wrap="square" tIns="288900">
            <a:noAutofit/>
          </a:bodyPr>
          <a:lstStyle/>
          <a:p>
            <a:pPr indent="0" lvl="0" marL="0" rtl="0" algn="l">
              <a:lnSpc>
                <a:spcPct val="150000"/>
              </a:lnSpc>
              <a:spcBef>
                <a:spcPts val="1000"/>
              </a:spcBef>
              <a:spcAft>
                <a:spcPts val="0"/>
              </a:spcAft>
              <a:buSzPts val="4800"/>
              <a:buNone/>
            </a:pPr>
            <a:r>
              <a:rPr b="0" lang="en" sz="2400" u="sng">
                <a:solidFill>
                  <a:schemeClr val="dk1"/>
                </a:solidFill>
              </a:rPr>
              <a:t>Your Mission:</a:t>
            </a:r>
            <a:r>
              <a:rPr b="0" lang="en" sz="2400">
                <a:solidFill>
                  <a:schemeClr val="dk1"/>
                </a:solidFill>
              </a:rPr>
              <a:t>  You have joined a team of scientists who are studying the effects of El Niño on biological systems in the ocean. Specifically, you are interested in the relationship between sea surface temperature (SST) and productivity, as measured by the amount of chlorophyll. Your task is to determine if there is a relationship between sea surface temperature and the distribution of phytoplankton, and, if so, how this relationship is impacted during El Niño. The team has decided that you will compare two time periods: December 2009 and December 2010.</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Form a Hypothesis</a:t>
            </a:r>
            <a:r>
              <a:rPr b="0" lang="en" sz="2400">
                <a:solidFill>
                  <a:schemeClr val="dk1"/>
                </a:solidFill>
              </a:rPr>
              <a:t>:  What is the relationship between sea surface temperature and phytoplankton concentrations?  State your hypothesis by completing the sentence below.</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Test Your Hypothesis with Data</a:t>
            </a:r>
            <a:r>
              <a:rPr b="0" lang="en" sz="2400">
                <a:solidFill>
                  <a:schemeClr val="dk1"/>
                </a:solidFill>
              </a:rPr>
              <a:t>:  </a:t>
            </a:r>
            <a:endParaRPr b="0"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lang="en" sz="2400">
                <a:solidFill>
                  <a:schemeClr val="dk1"/>
                </a:solidFill>
              </a:rPr>
              <a:t>Click on</a:t>
            </a:r>
            <a:r>
              <a:rPr b="0" lang="en" sz="2400">
                <a:solidFill>
                  <a:schemeClr val="dk1"/>
                </a:solidFill>
              </a:rPr>
              <a:t> the 2009 and 2010 data maps and graphs presented in the Level 4 online activity. </a:t>
            </a:r>
            <a:r>
              <a:rPr lang="en" sz="2400">
                <a:solidFill>
                  <a:schemeClr val="dk1"/>
                </a:solidFill>
              </a:rPr>
              <a:t>Make some initial </a:t>
            </a:r>
            <a:r>
              <a:rPr b="0" lang="en" sz="2400">
                <a:solidFill>
                  <a:schemeClr val="dk1"/>
                </a:solidFill>
              </a:rPr>
              <a:t>observations by </a:t>
            </a:r>
            <a:r>
              <a:rPr lang="en" sz="2400">
                <a:solidFill>
                  <a:schemeClr val="dk1"/>
                </a:solidFill>
              </a:rPr>
              <a:t>answering the questions </a:t>
            </a:r>
            <a:r>
              <a:rPr b="0" lang="en" sz="2400">
                <a:solidFill>
                  <a:schemeClr val="dk1"/>
                </a:solidFill>
              </a:rPr>
              <a:t>below.</a:t>
            </a:r>
            <a:br>
              <a:rPr b="0" lang="en" sz="2400">
                <a:solidFill>
                  <a:schemeClr val="dk1"/>
                </a:solidFill>
              </a:rPr>
            </a:br>
            <a:br>
              <a:rPr b="0" lang="en" sz="2400">
                <a:solidFill>
                  <a:schemeClr val="dk1"/>
                </a:solidFill>
              </a:rPr>
            </a:br>
            <a:br>
              <a:rPr b="0" lang="en" sz="2400">
                <a:solidFill>
                  <a:schemeClr val="dk1"/>
                </a:solidFill>
              </a:rPr>
            </a:br>
            <a:br>
              <a:rPr b="0" lang="en" sz="2400">
                <a:solidFill>
                  <a:schemeClr val="dk1"/>
                </a:solidFill>
              </a:rPr>
            </a:br>
            <a:br>
              <a:rPr b="0" lang="en" sz="2400">
                <a:solidFill>
                  <a:schemeClr val="dk1"/>
                </a:solidFill>
              </a:rPr>
            </a:br>
            <a:br>
              <a:rPr b="0" lang="en" sz="2400">
                <a:solidFill>
                  <a:schemeClr val="dk1"/>
                </a:solidFill>
              </a:rPr>
            </a:br>
            <a:br>
              <a:rPr b="0" lang="en" sz="2400">
                <a:solidFill>
                  <a:schemeClr val="dk1"/>
                </a:solidFill>
              </a:rPr>
            </a:br>
            <a:endParaRPr b="0" sz="2400">
              <a:solidFill>
                <a:schemeClr val="dk1"/>
              </a:solidFill>
            </a:endParaRPr>
          </a:p>
          <a:p>
            <a:pPr indent="-381000" lvl="1" marL="914400" rtl="0" algn="l">
              <a:lnSpc>
                <a:spcPct val="150000"/>
              </a:lnSpc>
              <a:spcBef>
                <a:spcPts val="0"/>
              </a:spcBef>
              <a:spcAft>
                <a:spcPts val="0"/>
              </a:spcAft>
              <a:buClr>
                <a:schemeClr val="dk1"/>
              </a:buClr>
              <a:buSzPts val="2400"/>
              <a:buAutoNum type="alphaLcPeriod"/>
            </a:pPr>
            <a:r>
              <a:rPr lang="en" sz="2400">
                <a:solidFill>
                  <a:schemeClr val="dk1"/>
                </a:solidFill>
              </a:rPr>
              <a:t>Analyze the data shown in the 2009 and 2010 data maps and graphs by completing the table below.</a:t>
            </a:r>
            <a:endParaRPr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t/>
            </a:r>
            <a:endParaRPr b="0" i="1" sz="2000">
              <a:solidFill>
                <a:srgbClr val="000000"/>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107" name="Google Shape;107;p5"/>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cxnSp>
        <p:nvCxnSpPr>
          <p:cNvPr id="108" name="Google Shape;108;p5"/>
          <p:cNvCxnSpPr/>
          <p:nvPr/>
        </p:nvCxnSpPr>
        <p:spPr>
          <a:xfrm rot="10800000">
            <a:off x="19701200" y="13111102"/>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09" name="Google Shape;109;p5"/>
          <p:cNvSpPr txBox="1"/>
          <p:nvPr/>
        </p:nvSpPr>
        <p:spPr>
          <a:xfrm>
            <a:off x="21414200" y="12242902"/>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 directly into the box.</a:t>
            </a:r>
            <a:endParaRPr b="0" i="0" sz="3100" u="none" cap="none" strike="noStrike">
              <a:solidFill>
                <a:srgbClr val="000000"/>
              </a:solidFill>
              <a:latin typeface="Open Sans"/>
              <a:ea typeface="Open Sans"/>
              <a:cs typeface="Open Sans"/>
              <a:sym typeface="Open Sans"/>
            </a:endParaRPr>
          </a:p>
        </p:txBody>
      </p:sp>
      <p:pic>
        <p:nvPicPr>
          <p:cNvPr id="110" name="Google Shape;110;p5" title="Click and drag to move"/>
          <p:cNvPicPr preferRelativeResize="0"/>
          <p:nvPr/>
        </p:nvPicPr>
        <p:blipFill rotWithShape="1">
          <a:blip r:embed="rId3">
            <a:alphaModFix/>
          </a:blip>
          <a:srcRect b="0" l="0" r="0" t="0"/>
          <a:stretch/>
        </p:blipFill>
        <p:spPr>
          <a:xfrm>
            <a:off x="152400" y="152400"/>
            <a:ext cx="142875" cy="142875"/>
          </a:xfrm>
          <a:prstGeom prst="rect">
            <a:avLst/>
          </a:prstGeom>
          <a:noFill/>
          <a:ln>
            <a:noFill/>
          </a:ln>
        </p:spPr>
      </p:pic>
      <p:cxnSp>
        <p:nvCxnSpPr>
          <p:cNvPr id="111" name="Google Shape;111;p5"/>
          <p:cNvCxnSpPr/>
          <p:nvPr/>
        </p:nvCxnSpPr>
        <p:spPr>
          <a:xfrm rot="10800000">
            <a:off x="19510700" y="18306568"/>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12" name="Google Shape;112;p5"/>
          <p:cNvSpPr txBox="1"/>
          <p:nvPr/>
        </p:nvSpPr>
        <p:spPr>
          <a:xfrm>
            <a:off x="21033200" y="1743836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graphicFrame>
        <p:nvGraphicFramePr>
          <p:cNvPr id="113" name="Google Shape;113;p5"/>
          <p:cNvGraphicFramePr/>
          <p:nvPr/>
        </p:nvGraphicFramePr>
        <p:xfrm>
          <a:off x="1352425" y="11207963"/>
          <a:ext cx="3000000" cy="3000000"/>
        </p:xfrm>
        <a:graphic>
          <a:graphicData uri="http://schemas.openxmlformats.org/drawingml/2006/table">
            <a:tbl>
              <a:tblPr>
                <a:noFill/>
                <a:tableStyleId>{D84C6532-9EBC-4F22-A2BD-81E8474E4C0B}</a:tableStyleId>
              </a:tblPr>
              <a:tblGrid>
                <a:gridCol w="10560625"/>
                <a:gridCol w="6736775"/>
              </a:tblGrid>
              <a:tr h="131160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latin typeface="Open Sans"/>
                          <a:ea typeface="Open Sans"/>
                          <a:cs typeface="Open Sans"/>
                          <a:sym typeface="Open Sans"/>
                        </a:rPr>
                        <a:t>     My hypothesis</a:t>
                      </a:r>
                      <a:endParaRPr i="1"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2400"/>
                        <a:buFont typeface="Arial"/>
                        <a:buNone/>
                      </a:pPr>
                      <a:r>
                        <a:rPr b="1" lang="en" sz="2400" u="none" cap="none" strike="noStrike">
                          <a:solidFill>
                            <a:srgbClr val="000000"/>
                          </a:solidFill>
                          <a:latin typeface="Open Sans"/>
                          <a:ea typeface="Open Sans"/>
                          <a:cs typeface="Open Sans"/>
                          <a:sym typeface="Open Sans"/>
                        </a:rPr>
                        <a:t>Write the word</a:t>
                      </a:r>
                      <a:r>
                        <a:rPr b="1" lang="en" sz="2400" u="none" cap="none" strike="noStrike">
                          <a:latin typeface="Open Sans"/>
                          <a:ea typeface="Open Sans"/>
                          <a:cs typeface="Open Sans"/>
                          <a:sym typeface="Open Sans"/>
                        </a:rPr>
                        <a:t>(s)</a:t>
                      </a:r>
                      <a:r>
                        <a:rPr b="1" lang="en" sz="2400" u="none" cap="none" strike="noStrike">
                          <a:solidFill>
                            <a:srgbClr val="000000"/>
                          </a:solidFill>
                          <a:latin typeface="Open Sans"/>
                          <a:ea typeface="Open Sans"/>
                          <a:cs typeface="Open Sans"/>
                          <a:sym typeface="Open Sans"/>
                        </a:rPr>
                        <a:t> that </a:t>
                      </a:r>
                      <a:r>
                        <a:rPr b="1" lang="en" sz="2400" u="none" cap="none" strike="noStrike">
                          <a:latin typeface="Open Sans"/>
                          <a:ea typeface="Open Sans"/>
                          <a:cs typeface="Open Sans"/>
                          <a:sym typeface="Open Sans"/>
                        </a:rPr>
                        <a:t>completes the hypothesis</a:t>
                      </a:r>
                      <a:r>
                        <a:rPr b="1" lang="en" sz="2400" u="none" cap="none" strike="noStrike">
                          <a:solidFill>
                            <a:srgbClr val="000000"/>
                          </a:solidFill>
                          <a:latin typeface="Open Sans"/>
                          <a:ea typeface="Open Sans"/>
                          <a:cs typeface="Open Sans"/>
                          <a:sym typeface="Open Sans"/>
                        </a:rPr>
                        <a:t>. </a:t>
                      </a:r>
                      <a:r>
                        <a:rPr i="1" lang="en" sz="2400" u="none" cap="none" strike="noStrike">
                          <a:solidFill>
                            <a:srgbClr val="000000"/>
                          </a:solidFill>
                          <a:latin typeface="Open Sans"/>
                          <a:ea typeface="Open Sans"/>
                          <a:cs typeface="Open Sans"/>
                          <a:sym typeface="Open Sans"/>
                        </a:rPr>
                        <a:t>Word choices: increases, decreases</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457200" marR="0" rtl="0" algn="l">
                        <a:lnSpc>
                          <a:spcPct val="150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During an El Niño event, when sea surface temperatures in the eastern Pacific Ocean increase, the amount of phytoplankton, as measured using chlorophyll-a  ………....…………..</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457200" marR="0" rtl="0" algn="l">
                        <a:lnSpc>
                          <a:spcPct val="150000"/>
                        </a:lnSpc>
                        <a:spcBef>
                          <a:spcPts val="0"/>
                        </a:spcBef>
                        <a:spcAft>
                          <a:spcPts val="0"/>
                        </a:spcAft>
                        <a:buClr>
                          <a:schemeClr val="dk1"/>
                        </a:buClr>
                        <a:buSzPts val="1100"/>
                        <a:buFont typeface="Arial"/>
                        <a:buNone/>
                      </a:pPr>
                      <a:r>
                        <a:t/>
                      </a:r>
                      <a:endParaRPr sz="2400" u="none" cap="none" strike="noStrike"/>
                    </a:p>
                  </a:txBody>
                  <a:tcPr marT="91425" marB="91425" marR="91425" marL="91425">
                    <a:lnT cap="flat" cmpd="sng" w="9525">
                      <a:solidFill>
                        <a:srgbClr val="9E9E9E"/>
                      </a:solidFill>
                      <a:prstDash val="solid"/>
                      <a:round/>
                      <a:headEnd len="sm" w="sm" type="none"/>
                      <a:tailEnd len="sm" w="sm" type="none"/>
                    </a:lnT>
                  </a:tcPr>
                </a:tc>
              </a:tr>
            </a:tbl>
          </a:graphicData>
        </a:graphic>
      </p:graphicFrame>
      <p:graphicFrame>
        <p:nvGraphicFramePr>
          <p:cNvPr id="114" name="Google Shape;114;p5"/>
          <p:cNvGraphicFramePr/>
          <p:nvPr/>
        </p:nvGraphicFramePr>
        <p:xfrm>
          <a:off x="1388238" y="17137275"/>
          <a:ext cx="3000000" cy="3000000"/>
        </p:xfrm>
        <a:graphic>
          <a:graphicData uri="http://schemas.openxmlformats.org/drawingml/2006/table">
            <a:tbl>
              <a:tblPr>
                <a:noFill/>
                <a:tableStyleId>{D84C6532-9EBC-4F22-A2BD-81E8474E4C0B}</a:tableStyleId>
              </a:tblPr>
              <a:tblGrid>
                <a:gridCol w="10516900"/>
                <a:gridCol w="6708875"/>
              </a:tblGrid>
              <a:tr h="381000">
                <a:tc>
                  <a:txBody>
                    <a:bodyPr/>
                    <a:lstStyle/>
                    <a:p>
                      <a:pPr indent="0" lvl="0" marL="457200" marR="0" rtl="0" algn="l">
                        <a:lnSpc>
                          <a:spcPct val="150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Which year shows warmer sea surface temperatures in the eastern Pacific (near the equator)? 2009 or 2010?</a:t>
                      </a:r>
                      <a:endParaRPr sz="14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457200" marR="0" rtl="0" algn="l">
                        <a:lnSpc>
                          <a:spcPct val="150000"/>
                        </a:lnSpc>
                        <a:spcBef>
                          <a:spcPts val="0"/>
                        </a:spcBef>
                        <a:spcAft>
                          <a:spcPts val="0"/>
                        </a:spcAft>
                        <a:buClr>
                          <a:schemeClr val="dk1"/>
                        </a:buClr>
                        <a:buSzPts val="1100"/>
                        <a:buFont typeface="Arial"/>
                        <a:buNone/>
                      </a:pPr>
                      <a:r>
                        <a:t/>
                      </a:r>
                      <a:endParaRPr sz="24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457200" marR="0" rtl="0" algn="l">
                        <a:lnSpc>
                          <a:spcPct val="150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Which year shows higher chlorophyll concentrations in the eastern Pacific (near Mexico City)? 2009 or 2010?</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457200" marR="0" rtl="0" algn="l">
                        <a:lnSpc>
                          <a:spcPct val="150000"/>
                        </a:lnSpc>
                        <a:spcBef>
                          <a:spcPts val="0"/>
                        </a:spcBef>
                        <a:spcAft>
                          <a:spcPts val="0"/>
                        </a:spcAft>
                        <a:buClr>
                          <a:schemeClr val="dk1"/>
                        </a:buClr>
                        <a:buSzPts val="1100"/>
                        <a:buFont typeface="Arial"/>
                        <a:buNone/>
                      </a:pPr>
                      <a:r>
                        <a:t/>
                      </a:r>
                      <a:endParaRPr sz="2400" u="none" cap="none" strike="noStrike"/>
                    </a:p>
                  </a:txBody>
                  <a:tcPr marT="91425" marB="91425" marR="91425" marL="91425">
                    <a:lnT cap="flat" cmpd="sng" w="9525">
                      <a:solidFill>
                        <a:srgbClr val="9E9E9E"/>
                      </a:solidFill>
                      <a:prstDash val="solid"/>
                      <a:round/>
                      <a:headEnd len="sm" w="sm" type="none"/>
                      <a:tailEnd len="sm" w="sm" type="none"/>
                    </a:lnT>
                  </a:tcPr>
                </a:tc>
              </a:tr>
            </a:tbl>
          </a:graphicData>
        </a:graphic>
      </p:graphicFrame>
      <p:cxnSp>
        <p:nvCxnSpPr>
          <p:cNvPr id="115" name="Google Shape;115;p5"/>
          <p:cNvCxnSpPr/>
          <p:nvPr/>
        </p:nvCxnSpPr>
        <p:spPr>
          <a:xfrm rot="10800000">
            <a:off x="19510700" y="23869850"/>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16" name="Google Shape;116;p5"/>
          <p:cNvSpPr txBox="1"/>
          <p:nvPr/>
        </p:nvSpPr>
        <p:spPr>
          <a:xfrm>
            <a:off x="21033200" y="23001650"/>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graphicFrame>
        <p:nvGraphicFramePr>
          <p:cNvPr id="117" name="Google Shape;117;p5"/>
          <p:cNvGraphicFramePr/>
          <p:nvPr/>
        </p:nvGraphicFramePr>
        <p:xfrm>
          <a:off x="1428613" y="21569225"/>
          <a:ext cx="3000000" cy="3000000"/>
        </p:xfrm>
        <a:graphic>
          <a:graphicData uri="http://schemas.openxmlformats.org/drawingml/2006/table">
            <a:tbl>
              <a:tblPr>
                <a:noFill/>
                <a:tableStyleId>{D84C6532-9EBC-4F22-A2BD-81E8474E4C0B}</a:tableStyleId>
              </a:tblPr>
              <a:tblGrid>
                <a:gridCol w="2177875"/>
                <a:gridCol w="2177875"/>
                <a:gridCol w="3029075"/>
                <a:gridCol w="3405875"/>
                <a:gridCol w="2988700"/>
                <a:gridCol w="3446250"/>
              </a:tblGrid>
              <a:tr h="465550">
                <a:tc gridSpan="2">
                  <a:txBody>
                    <a:bodyPr/>
                    <a:lstStyle/>
                    <a:p>
                      <a:pPr indent="0" lvl="0" marL="457200" marR="0" rtl="0" algn="l">
                        <a:lnSpc>
                          <a:spcPct val="15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Date: 2009</a:t>
                      </a:r>
                      <a:endParaRPr sz="1400" u="none" cap="none" strike="noStrike"/>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Date: 2010</a:t>
                      </a:r>
                      <a:endParaRPr sz="14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791950">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Latitude</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Longitude</a:t>
                      </a:r>
                      <a:endParaRPr sz="2400" u="none" cap="none" strike="noStrike">
                        <a:solidFill>
                          <a:schemeClr val="dk1"/>
                        </a:solidFill>
                        <a:latin typeface="Open Sans"/>
                        <a:ea typeface="Open Sans"/>
                        <a:cs typeface="Open Sans"/>
                        <a:sym typeface="Open Sans"/>
                      </a:endParaRPr>
                    </a:p>
                  </a:txBody>
                  <a:tcPr marT="91425" marB="91425" marR="91425" marL="91425">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SST (°C)</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Chlorophyll (mg/m</a:t>
                      </a:r>
                      <a:r>
                        <a:rPr b="1" baseline="30000" lang="en" sz="2400" u="none" cap="none" strike="noStrike">
                          <a:solidFill>
                            <a:schemeClr val="dk1"/>
                          </a:solidFill>
                          <a:latin typeface="Open Sans"/>
                          <a:ea typeface="Open Sans"/>
                          <a:cs typeface="Open Sans"/>
                          <a:sym typeface="Open Sans"/>
                        </a:rPr>
                        <a:t>3</a:t>
                      </a:r>
                      <a:r>
                        <a:rPr b="1" lang="en" sz="2400" u="none" cap="none" strike="noStrike">
                          <a:solidFill>
                            <a:schemeClr val="dk1"/>
                          </a:solidFill>
                          <a:latin typeface="Open Sans"/>
                          <a:ea typeface="Open Sans"/>
                          <a:cs typeface="Open Sans"/>
                          <a:sym typeface="Open Sans"/>
                        </a:rPr>
                        <a:t>)</a:t>
                      </a:r>
                      <a:endParaRPr b="1"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SST (°C)</a:t>
                      </a:r>
                      <a:endParaRPr b="1"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Chlorophyll (mg/m</a:t>
                      </a:r>
                      <a:r>
                        <a:rPr b="1" baseline="30000" lang="en" sz="2400" u="none" cap="none" strike="noStrike">
                          <a:solidFill>
                            <a:schemeClr val="dk1"/>
                          </a:solidFill>
                          <a:latin typeface="Open Sans"/>
                          <a:ea typeface="Open Sans"/>
                          <a:cs typeface="Open Sans"/>
                          <a:sym typeface="Open Sans"/>
                        </a:rPr>
                        <a:t>3</a:t>
                      </a:r>
                      <a:r>
                        <a:rPr b="1" lang="en" sz="2400" u="none" cap="none" strike="noStrike">
                          <a:solidFill>
                            <a:schemeClr val="dk1"/>
                          </a:solidFill>
                          <a:latin typeface="Open Sans"/>
                          <a:ea typeface="Open Sans"/>
                          <a:cs typeface="Open Sans"/>
                          <a:sym typeface="Open Sans"/>
                        </a:rPr>
                        <a:t>)</a:t>
                      </a:r>
                      <a:endParaRPr b="1"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195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0°</a:t>
                      </a:r>
                      <a:endParaRPr b="1"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140° E</a:t>
                      </a:r>
                      <a:endParaRPr b="1" sz="2400" u="none" cap="none" strike="noStrike">
                        <a:solidFill>
                          <a:schemeClr val="dk1"/>
                        </a:solidFill>
                        <a:latin typeface="Open Sans"/>
                        <a:ea typeface="Open Sans"/>
                        <a:cs typeface="Open Sans"/>
                        <a:sym typeface="Open Sans"/>
                      </a:endParaRPr>
                    </a:p>
                  </a:txBody>
                  <a:tcPr marT="91425" marB="91425" marR="91425" marL="91425">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195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0°</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180° </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195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0°</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140° W</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195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0°</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solidFill>
                            <a:schemeClr val="dk1"/>
                          </a:solidFill>
                          <a:latin typeface="Open Sans"/>
                          <a:ea typeface="Open Sans"/>
                          <a:cs typeface="Open Sans"/>
                          <a:sym typeface="Open Sans"/>
                        </a:rPr>
                        <a:t>100° W</a:t>
                      </a:r>
                      <a:endParaRPr b="1"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Clr>
                <a:schemeClr val="dk1"/>
              </a:buClr>
              <a:buSzPts val="1100"/>
              <a:buFont typeface="Arial"/>
              <a:buNone/>
            </a:pPr>
            <a:r>
              <a:rPr b="1" lang="en" sz="4400">
                <a:solidFill>
                  <a:srgbClr val="76A5AF"/>
                </a:solidFill>
              </a:rPr>
              <a:t>DATA IN THE CLASSROOM: LEVEL 4</a:t>
            </a:r>
            <a:r>
              <a:rPr lang="en" sz="4400"/>
              <a:t> </a:t>
            </a:r>
            <a:endParaRPr sz="4400"/>
          </a:p>
          <a:p>
            <a:pPr indent="0" lvl="0" marL="0" rtl="0" algn="l">
              <a:lnSpc>
                <a:spcPct val="100000"/>
              </a:lnSpc>
              <a:spcBef>
                <a:spcPts val="0"/>
              </a:spcBef>
              <a:spcAft>
                <a:spcPts val="0"/>
              </a:spcAft>
              <a:buClr>
                <a:schemeClr val="dk1"/>
              </a:buClr>
              <a:buSzPts val="1100"/>
              <a:buFont typeface="Arial"/>
              <a:buNone/>
            </a:pPr>
            <a:r>
              <a:rPr lang="en" sz="7300"/>
              <a:t>Exploring El Niño and Chlorophyll Data</a:t>
            </a:r>
            <a:endParaRPr b="1" sz="4400">
              <a:solidFill>
                <a:srgbClr val="76A5AF"/>
              </a:solidFill>
            </a:endParaRPr>
          </a:p>
        </p:txBody>
      </p:sp>
      <p:sp>
        <p:nvSpPr>
          <p:cNvPr id="123" name="Google Shape;123;p6"/>
          <p:cNvSpPr txBox="1"/>
          <p:nvPr>
            <p:ph idx="1" type="body"/>
          </p:nvPr>
        </p:nvSpPr>
        <p:spPr>
          <a:xfrm>
            <a:off x="654575" y="6085075"/>
            <a:ext cx="17893200" cy="20717700"/>
          </a:xfrm>
          <a:prstGeom prst="rect">
            <a:avLst/>
          </a:prstGeom>
          <a:noFill/>
          <a:ln>
            <a:noFill/>
          </a:ln>
        </p:spPr>
        <p:txBody>
          <a:bodyPr anchorCtr="0" anchor="t" bIns="288900" lIns="288900" spcFirstLastPara="1" rIns="288900" wrap="square" tIns="288900">
            <a:noAutofit/>
          </a:bodyPr>
          <a:lstStyle/>
          <a:p>
            <a:pPr indent="0" lvl="0" marL="0" rtl="0" algn="l">
              <a:lnSpc>
                <a:spcPct val="150000"/>
              </a:lnSpc>
              <a:spcBef>
                <a:spcPts val="1000"/>
              </a:spcBef>
              <a:spcAft>
                <a:spcPts val="0"/>
              </a:spcAft>
              <a:buSzPts val="4800"/>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startAt="3"/>
            </a:pPr>
            <a:r>
              <a:rPr b="0" lang="en" sz="2400" u="sng">
                <a:solidFill>
                  <a:schemeClr val="dk1"/>
                </a:solidFill>
              </a:rPr>
              <a:t>Construct an Explanation</a:t>
            </a:r>
            <a:r>
              <a:rPr b="0" lang="en" sz="2400">
                <a:solidFill>
                  <a:schemeClr val="dk1"/>
                </a:solidFill>
              </a:rPr>
              <a:t>:  Do the data in the maps and graphs support your hypothesis? Use the claim, evidence, reasoning table below to explain the relationship between El Niño, ocean temperature and phytoplankton.</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t/>
            </a:r>
            <a:endParaRPr b="0" i="1" sz="2000">
              <a:solidFill>
                <a:srgbClr val="000000"/>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0" rtl="0" algn="l">
              <a:lnSpc>
                <a:spcPct val="150000"/>
              </a:lnSpc>
              <a:spcBef>
                <a:spcPts val="1000"/>
              </a:spcBef>
              <a:spcAft>
                <a:spcPts val="0"/>
              </a:spcAft>
              <a:buSzPts val="4800"/>
              <a:buNone/>
            </a:pPr>
            <a:r>
              <a:t/>
            </a:r>
            <a:endParaRPr b="0" sz="2400" u="sng">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124" name="Google Shape;124;p6"/>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cxnSp>
        <p:nvCxnSpPr>
          <p:cNvPr id="125" name="Google Shape;125;p6"/>
          <p:cNvCxnSpPr/>
          <p:nvPr/>
        </p:nvCxnSpPr>
        <p:spPr>
          <a:xfrm rot="10800000">
            <a:off x="19510700" y="9466863"/>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26" name="Google Shape;126;p6"/>
          <p:cNvSpPr txBox="1"/>
          <p:nvPr/>
        </p:nvSpPr>
        <p:spPr>
          <a:xfrm>
            <a:off x="21223700" y="8598663"/>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pic>
        <p:nvPicPr>
          <p:cNvPr id="127" name="Google Shape;127;p6" title="Click and drag to move"/>
          <p:cNvPicPr preferRelativeResize="0"/>
          <p:nvPr/>
        </p:nvPicPr>
        <p:blipFill rotWithShape="1">
          <a:blip r:embed="rId3">
            <a:alphaModFix/>
          </a:blip>
          <a:srcRect b="0" l="0" r="0" t="0"/>
          <a:stretch/>
        </p:blipFill>
        <p:spPr>
          <a:xfrm>
            <a:off x="152400" y="152400"/>
            <a:ext cx="142875" cy="142875"/>
          </a:xfrm>
          <a:prstGeom prst="rect">
            <a:avLst/>
          </a:prstGeom>
          <a:noFill/>
          <a:ln>
            <a:noFill/>
          </a:ln>
        </p:spPr>
      </p:pic>
      <p:graphicFrame>
        <p:nvGraphicFramePr>
          <p:cNvPr id="128" name="Google Shape;128;p6"/>
          <p:cNvGraphicFramePr/>
          <p:nvPr/>
        </p:nvGraphicFramePr>
        <p:xfrm>
          <a:off x="1371350" y="8598663"/>
          <a:ext cx="3000000" cy="3000000"/>
        </p:xfrm>
        <a:graphic>
          <a:graphicData uri="http://schemas.openxmlformats.org/drawingml/2006/table">
            <a:tbl>
              <a:tblPr>
                <a:noFill/>
                <a:tableStyleId>{D84C6532-9EBC-4F22-A2BD-81E8474E4C0B}</a:tableStyleId>
              </a:tblPr>
              <a:tblGrid>
                <a:gridCol w="8553325"/>
                <a:gridCol w="8744075"/>
              </a:tblGrid>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What is the relationship between sea surface temperature and phytoplankton concentrations? </a:t>
                      </a:r>
                      <a:endParaRPr sz="2400" u="none" cap="none" strike="noStrike">
                        <a:solidFill>
                          <a:schemeClr val="dk1"/>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Claim (or hypothesis):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latin typeface="Open Sans"/>
                          <a:ea typeface="Open Sans"/>
                          <a:cs typeface="Open Sans"/>
                          <a:sym typeface="Open Sans"/>
                        </a:rPr>
                        <a:t>Include specific data and observations from the graphs &amp; maps you observed.</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Evidence: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15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Connect the evidence to your claim</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My Reasoning: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p>
            <a:pPr indent="0" lvl="0" marL="0" rtl="0" algn="l">
              <a:lnSpc>
                <a:spcPct val="100000"/>
              </a:lnSpc>
              <a:spcBef>
                <a:spcPts val="0"/>
              </a:spcBef>
              <a:spcAft>
                <a:spcPts val="0"/>
              </a:spcAft>
              <a:buSzPts val="8800"/>
              <a:buNone/>
            </a:pPr>
            <a:r>
              <a:rPr b="1" lang="en" sz="4400">
                <a:solidFill>
                  <a:srgbClr val="76A5AF"/>
                </a:solidFill>
              </a:rPr>
              <a:t>DATA IN THE CLASSROOM: LEVEL 5</a:t>
            </a:r>
            <a:endParaRPr sz="4400"/>
          </a:p>
          <a:p>
            <a:pPr indent="0" lvl="0" marL="0" rtl="0" algn="l">
              <a:lnSpc>
                <a:spcPct val="100000"/>
              </a:lnSpc>
              <a:spcBef>
                <a:spcPts val="0"/>
              </a:spcBef>
              <a:spcAft>
                <a:spcPts val="0"/>
              </a:spcAft>
              <a:buSzPts val="8800"/>
              <a:buNone/>
            </a:pPr>
            <a:r>
              <a:rPr lang="en"/>
              <a:t>Design an Investigation</a:t>
            </a:r>
            <a:endParaRPr/>
          </a:p>
        </p:txBody>
      </p:sp>
      <p:sp>
        <p:nvSpPr>
          <p:cNvPr id="134" name="Google Shape;134;p7"/>
          <p:cNvSpPr txBox="1"/>
          <p:nvPr>
            <p:ph idx="1" type="body"/>
          </p:nvPr>
        </p:nvSpPr>
        <p:spPr>
          <a:xfrm>
            <a:off x="654575" y="6085075"/>
            <a:ext cx="17893200" cy="20717700"/>
          </a:xfrm>
          <a:prstGeom prst="rect">
            <a:avLst/>
          </a:prstGeom>
          <a:noFill/>
          <a:ln>
            <a:noFill/>
          </a:ln>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Develop Your Question: </a:t>
            </a:r>
            <a:r>
              <a:rPr b="0" lang="en" sz="2400">
                <a:solidFill>
                  <a:schemeClr val="dk1"/>
                </a:solidFill>
              </a:rPr>
              <a:t>  Ask a question that can be answered using the data available in the module. </a:t>
            </a:r>
            <a:br>
              <a:rPr b="0" lang="en" sz="2400">
                <a:solidFill>
                  <a:schemeClr val="dk1"/>
                </a:solidFill>
              </a:rPr>
            </a:br>
            <a:r>
              <a:rPr b="0" lang="en" sz="2400">
                <a:solidFill>
                  <a:schemeClr val="dk1"/>
                </a:solidFill>
              </a:rPr>
              <a:t>Some sample questions are below.</a:t>
            </a:r>
            <a:endParaRPr b="0" sz="2400">
              <a:solidFill>
                <a:schemeClr val="dk1"/>
              </a:solidFill>
            </a:endParaRPr>
          </a:p>
          <a:p>
            <a:pPr indent="-381000" lvl="1" marL="914400" rtl="0" algn="l">
              <a:lnSpc>
                <a:spcPct val="150000"/>
              </a:lnSpc>
              <a:spcBef>
                <a:spcPts val="0"/>
              </a:spcBef>
              <a:spcAft>
                <a:spcPts val="0"/>
              </a:spcAft>
              <a:buClr>
                <a:schemeClr val="dk1"/>
              </a:buClr>
              <a:buSzPts val="2400"/>
              <a:buChar char="○"/>
            </a:pPr>
            <a:r>
              <a:rPr lang="en" sz="2400">
                <a:solidFill>
                  <a:schemeClr val="dk1"/>
                </a:solidFill>
              </a:rPr>
              <a:t>Are El Niño events becoming stronger over time?</a:t>
            </a:r>
            <a:endParaRPr sz="2400">
              <a:solidFill>
                <a:schemeClr val="dk1"/>
              </a:solidFill>
            </a:endParaRPr>
          </a:p>
          <a:p>
            <a:pPr indent="-381000" lvl="1" marL="914400" rtl="0" algn="l">
              <a:lnSpc>
                <a:spcPct val="150000"/>
              </a:lnSpc>
              <a:spcBef>
                <a:spcPts val="0"/>
              </a:spcBef>
              <a:spcAft>
                <a:spcPts val="0"/>
              </a:spcAft>
              <a:buClr>
                <a:schemeClr val="dk1"/>
              </a:buClr>
              <a:buSzPts val="2400"/>
              <a:buChar char="○"/>
            </a:pPr>
            <a:r>
              <a:rPr lang="en" sz="2400">
                <a:solidFill>
                  <a:schemeClr val="dk1"/>
                </a:solidFill>
              </a:rPr>
              <a:t>Are El Niño events becoming more frequent?</a:t>
            </a:r>
            <a:endParaRPr sz="2400">
              <a:solidFill>
                <a:schemeClr val="dk1"/>
              </a:solidFill>
            </a:endParaRPr>
          </a:p>
          <a:p>
            <a:pPr indent="0" lvl="0" marL="91440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0" lvl="0" marL="914400" rtl="0" algn="l">
              <a:lnSpc>
                <a:spcPct val="150000"/>
              </a:lnSpc>
              <a:spcBef>
                <a:spcPts val="1000"/>
              </a:spcBef>
              <a:spcAft>
                <a:spcPts val="0"/>
              </a:spcAft>
              <a:buSzPts val="4800"/>
              <a:buNone/>
            </a:pPr>
            <a:r>
              <a:t/>
            </a:r>
            <a:endParaRPr sz="2400">
              <a:solidFill>
                <a:schemeClr val="dk1"/>
              </a:solidFill>
            </a:endParaRPr>
          </a:p>
          <a:p>
            <a:pPr indent="0" lvl="0" marL="914400" rtl="0" algn="l">
              <a:lnSpc>
                <a:spcPct val="150000"/>
              </a:lnSpc>
              <a:spcBef>
                <a:spcPts val="1000"/>
              </a:spcBef>
              <a:spcAft>
                <a:spcPts val="0"/>
              </a:spcAft>
              <a:buSzPts val="4800"/>
              <a:buNone/>
            </a:pPr>
            <a:r>
              <a:t/>
            </a:r>
            <a:endParaRPr sz="2400">
              <a:solidFill>
                <a:schemeClr val="dk1"/>
              </a:solidFill>
            </a:endParaRPr>
          </a:p>
          <a:p>
            <a:pPr indent="0" lvl="0" marL="91440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Collect and Analyze Data:</a:t>
            </a:r>
            <a:r>
              <a:rPr b="0" lang="en" sz="2400">
                <a:solidFill>
                  <a:schemeClr val="dk1"/>
                </a:solidFill>
              </a:rPr>
              <a:t> Identify the data that you need to answer your question. If possible, paste or attach your data maps or charts to this document.</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Construct an Explanation: </a:t>
            </a:r>
            <a:r>
              <a:rPr b="0" lang="en" sz="2400">
                <a:solidFill>
                  <a:schemeClr val="dk1"/>
                </a:solidFill>
              </a:rPr>
              <a:t>Does the data support or refute your claim? Use the claim, evidence, reasoning format to help develop your own explanation based on evidence.</a:t>
            </a:r>
            <a:endParaRPr b="0"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45720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00000"/>
              </a:lnSpc>
              <a:spcBef>
                <a:spcPts val="0"/>
              </a:spcBef>
              <a:spcAft>
                <a:spcPts val="0"/>
              </a:spcAft>
              <a:buSzPts val="4800"/>
              <a:buNone/>
            </a:pPr>
            <a:r>
              <a:t/>
            </a:r>
            <a:endParaRPr b="0" sz="2400">
              <a:solidFill>
                <a:srgbClr val="000000"/>
              </a:solidFill>
            </a:endParaRPr>
          </a:p>
          <a:p>
            <a:pPr indent="0" lvl="0" marL="0" rtl="0" algn="l">
              <a:lnSpc>
                <a:spcPct val="100000"/>
              </a:lnSpc>
              <a:spcBef>
                <a:spcPts val="0"/>
              </a:spcBef>
              <a:spcAft>
                <a:spcPts val="0"/>
              </a:spcAft>
              <a:buSzPts val="4800"/>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SzPts val="4800"/>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a:p>
            <a:pPr indent="0" lvl="0" marL="0" rtl="0" algn="l">
              <a:lnSpc>
                <a:spcPct val="150000"/>
              </a:lnSpc>
              <a:spcBef>
                <a:spcPts val="1000"/>
              </a:spcBef>
              <a:spcAft>
                <a:spcPts val="0"/>
              </a:spcAft>
              <a:buSzPts val="4800"/>
              <a:buNone/>
            </a:pPr>
            <a:r>
              <a:t/>
            </a:r>
            <a:endParaRPr b="0" sz="2400">
              <a:solidFill>
                <a:schemeClr val="dk1"/>
              </a:solidFill>
            </a:endParaRPr>
          </a:p>
        </p:txBody>
      </p:sp>
      <p:cxnSp>
        <p:nvCxnSpPr>
          <p:cNvPr id="135" name="Google Shape;135;p7"/>
          <p:cNvCxnSpPr/>
          <p:nvPr/>
        </p:nvCxnSpPr>
        <p:spPr>
          <a:xfrm flipH="1" rot="10800000">
            <a:off x="614400" y="5119275"/>
            <a:ext cx="17973600" cy="66000"/>
          </a:xfrm>
          <a:prstGeom prst="straightConnector1">
            <a:avLst/>
          </a:prstGeom>
          <a:noFill/>
          <a:ln cap="flat" cmpd="sng" w="76200">
            <a:solidFill>
              <a:schemeClr val="dk2"/>
            </a:solidFill>
            <a:prstDash val="solid"/>
            <a:round/>
            <a:headEnd len="sm" w="sm" type="none"/>
            <a:tailEnd len="sm" w="sm" type="none"/>
          </a:ln>
        </p:spPr>
      </p:cxnSp>
      <p:cxnSp>
        <p:nvCxnSpPr>
          <p:cNvPr id="136" name="Google Shape;136;p7"/>
          <p:cNvCxnSpPr/>
          <p:nvPr/>
        </p:nvCxnSpPr>
        <p:spPr>
          <a:xfrm rot="10800000">
            <a:off x="19510700" y="9916250"/>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37" name="Google Shape;137;p7"/>
          <p:cNvSpPr txBox="1"/>
          <p:nvPr/>
        </p:nvSpPr>
        <p:spPr>
          <a:xfrm>
            <a:off x="21033200" y="9048050"/>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 directly into the box.</a:t>
            </a:r>
            <a:endParaRPr b="0" i="0" sz="3100" u="none" cap="none" strike="noStrike">
              <a:solidFill>
                <a:srgbClr val="000000"/>
              </a:solidFill>
              <a:latin typeface="Open Sans"/>
              <a:ea typeface="Open Sans"/>
              <a:cs typeface="Open Sans"/>
              <a:sym typeface="Open Sans"/>
            </a:endParaRPr>
          </a:p>
        </p:txBody>
      </p:sp>
      <p:cxnSp>
        <p:nvCxnSpPr>
          <p:cNvPr id="138" name="Google Shape;138;p7"/>
          <p:cNvCxnSpPr/>
          <p:nvPr/>
        </p:nvCxnSpPr>
        <p:spPr>
          <a:xfrm rot="10800000">
            <a:off x="19510700" y="16182338"/>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39" name="Google Shape;139;p7"/>
          <p:cNvSpPr txBox="1"/>
          <p:nvPr/>
        </p:nvSpPr>
        <p:spPr>
          <a:xfrm>
            <a:off x="21033200" y="153052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cxnSp>
        <p:nvCxnSpPr>
          <p:cNvPr id="140" name="Google Shape;140;p7"/>
          <p:cNvCxnSpPr/>
          <p:nvPr/>
        </p:nvCxnSpPr>
        <p:spPr>
          <a:xfrm rot="10800000">
            <a:off x="19510700" y="21283500"/>
            <a:ext cx="1522500" cy="17400"/>
          </a:xfrm>
          <a:prstGeom prst="straightConnector1">
            <a:avLst/>
          </a:prstGeom>
          <a:noFill/>
          <a:ln cap="flat" cmpd="sng" w="76200">
            <a:solidFill>
              <a:schemeClr val="dk2"/>
            </a:solidFill>
            <a:prstDash val="solid"/>
            <a:round/>
            <a:headEnd len="sm" w="sm" type="none"/>
            <a:tailEnd len="med" w="med" type="triangle"/>
          </a:ln>
        </p:spPr>
      </p:cxnSp>
      <p:sp>
        <p:nvSpPr>
          <p:cNvPr id="141" name="Google Shape;141;p7"/>
          <p:cNvSpPr txBox="1"/>
          <p:nvPr/>
        </p:nvSpPr>
        <p:spPr>
          <a:xfrm>
            <a:off x="21033200" y="20415300"/>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000000"/>
                </a:solidFill>
                <a:latin typeface="Open Sans"/>
                <a:ea typeface="Open Sans"/>
                <a:cs typeface="Open Sans"/>
                <a:sym typeface="Open Sans"/>
              </a:rPr>
              <a:t>Type your answers directly into the boxes.</a:t>
            </a:r>
            <a:endParaRPr b="0" i="0" sz="3100" u="none" cap="none" strike="noStrike">
              <a:solidFill>
                <a:srgbClr val="000000"/>
              </a:solidFill>
              <a:latin typeface="Open Sans"/>
              <a:ea typeface="Open Sans"/>
              <a:cs typeface="Open Sans"/>
              <a:sym typeface="Open Sans"/>
            </a:endParaRPr>
          </a:p>
        </p:txBody>
      </p:sp>
      <p:pic>
        <p:nvPicPr>
          <p:cNvPr id="142" name="Google Shape;142;p7" title="Click and drag to move"/>
          <p:cNvPicPr preferRelativeResize="0"/>
          <p:nvPr/>
        </p:nvPicPr>
        <p:blipFill rotWithShape="1">
          <a:blip r:embed="rId3">
            <a:alphaModFix/>
          </a:blip>
          <a:srcRect b="0" l="0" r="0" t="0"/>
          <a:stretch/>
        </p:blipFill>
        <p:spPr>
          <a:xfrm>
            <a:off x="152400" y="152400"/>
            <a:ext cx="142875" cy="142875"/>
          </a:xfrm>
          <a:prstGeom prst="rect">
            <a:avLst/>
          </a:prstGeom>
          <a:noFill/>
          <a:ln>
            <a:noFill/>
          </a:ln>
        </p:spPr>
      </p:pic>
      <p:graphicFrame>
        <p:nvGraphicFramePr>
          <p:cNvPr id="143" name="Google Shape;143;p7"/>
          <p:cNvGraphicFramePr/>
          <p:nvPr/>
        </p:nvGraphicFramePr>
        <p:xfrm>
          <a:off x="1409275" y="9181988"/>
          <a:ext cx="3000000" cy="3000000"/>
        </p:xfrm>
        <a:graphic>
          <a:graphicData uri="http://schemas.openxmlformats.org/drawingml/2006/table">
            <a:tbl>
              <a:tblPr>
                <a:noFill/>
                <a:tableStyleId>{D84C6532-9EBC-4F22-A2BD-81E8474E4C0B}</a:tableStyleId>
              </a:tblPr>
              <a:tblGrid>
                <a:gridCol w="4934500"/>
                <a:gridCol w="12362875"/>
              </a:tblGrid>
              <a:tr h="381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chemeClr val="dk1"/>
                          </a:solidFill>
                          <a:latin typeface="Open Sans"/>
                          <a:ea typeface="Open Sans"/>
                          <a:cs typeface="Open Sans"/>
                          <a:sym typeface="Open Sans"/>
                        </a:rPr>
                        <a:t>Identify a question of interest about El Niño.</a:t>
                      </a:r>
                      <a:endParaRPr b="1" sz="2400" u="none" cap="none" strike="noStrike">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r>
            </a:tbl>
          </a:graphicData>
        </a:graphic>
      </p:graphicFrame>
      <p:graphicFrame>
        <p:nvGraphicFramePr>
          <p:cNvPr id="144" name="Google Shape;144;p7"/>
          <p:cNvGraphicFramePr/>
          <p:nvPr/>
        </p:nvGraphicFramePr>
        <p:xfrm>
          <a:off x="1290613" y="14274850"/>
          <a:ext cx="3000000" cy="3000000"/>
        </p:xfrm>
        <a:graphic>
          <a:graphicData uri="http://schemas.openxmlformats.org/drawingml/2006/table">
            <a:tbl>
              <a:tblPr>
                <a:noFill/>
                <a:tableStyleId>{D84C6532-9EBC-4F22-A2BD-81E8474E4C0B}</a:tableStyleId>
              </a:tblPr>
              <a:tblGrid>
                <a:gridCol w="9214575"/>
                <a:gridCol w="3306225"/>
                <a:gridCol w="4776575"/>
              </a:tblGrid>
              <a:tr h="381000">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latin typeface="Open Sans"/>
                          <a:ea typeface="Open Sans"/>
                          <a:cs typeface="Open Sans"/>
                          <a:sym typeface="Open Sans"/>
                        </a:rPr>
                        <a:t>Data</a:t>
                      </a:r>
                      <a:endParaRPr b="1"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latin typeface="Open Sans"/>
                          <a:ea typeface="Open Sans"/>
                          <a:cs typeface="Open Sans"/>
                          <a:sym typeface="Open Sans"/>
                        </a:rPr>
                        <a:t>Date</a:t>
                      </a:r>
                      <a:endParaRPr b="1"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1" lang="en" sz="2400" u="none" cap="none" strike="noStrike">
                          <a:latin typeface="Open Sans"/>
                          <a:ea typeface="Open Sans"/>
                          <a:cs typeface="Open Sans"/>
                          <a:sym typeface="Open Sans"/>
                        </a:rPr>
                        <a:t>Map or Graph</a:t>
                      </a:r>
                      <a:endParaRPr b="1"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400"/>
                        <a:buFont typeface="Arial"/>
                        <a:buNone/>
                      </a:pPr>
                      <a:r>
                        <a:rPr i="1" lang="en" sz="2400" u="none" cap="none" strike="noStrike">
                          <a:latin typeface="Open Sans"/>
                          <a:ea typeface="Open Sans"/>
                          <a:cs typeface="Open Sans"/>
                          <a:sym typeface="Open Sans"/>
                        </a:rPr>
                        <a:t>Example: Sea surface temperature</a:t>
                      </a:r>
                      <a:endParaRPr i="1"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2400"/>
                        <a:buFont typeface="Arial"/>
                        <a:buNone/>
                      </a:pPr>
                      <a:r>
                        <a:rPr i="1" lang="en" sz="2400" u="none" cap="none" strike="noStrike">
                          <a:latin typeface="Open Sans"/>
                          <a:ea typeface="Open Sans"/>
                          <a:cs typeface="Open Sans"/>
                          <a:sym typeface="Open Sans"/>
                        </a:rPr>
                        <a:t>Dec 2015</a:t>
                      </a:r>
                      <a:endParaRPr i="1"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2400"/>
                        <a:buFont typeface="Arial"/>
                        <a:buNone/>
                      </a:pPr>
                      <a:r>
                        <a:rPr i="1" lang="en" sz="2400" u="none" cap="none" strike="noStrike">
                          <a:latin typeface="Open Sans"/>
                          <a:ea typeface="Open Sans"/>
                          <a:cs typeface="Open Sans"/>
                          <a:sym typeface="Open Sans"/>
                        </a:rPr>
                        <a:t>map</a:t>
                      </a:r>
                      <a:endParaRPr i="1"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381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5" name="Google Shape;145;p7"/>
          <p:cNvGraphicFramePr/>
          <p:nvPr/>
        </p:nvGraphicFramePr>
        <p:xfrm>
          <a:off x="1290625" y="20226538"/>
          <a:ext cx="3000000" cy="3000000"/>
        </p:xfrm>
        <a:graphic>
          <a:graphicData uri="http://schemas.openxmlformats.org/drawingml/2006/table">
            <a:tbl>
              <a:tblPr>
                <a:noFill/>
                <a:tableStyleId>{D84C6532-9EBC-4F22-A2BD-81E8474E4C0B}</a:tableStyleId>
              </a:tblPr>
              <a:tblGrid>
                <a:gridCol w="7035950"/>
                <a:gridCol w="10261425"/>
              </a:tblGrid>
              <a:tr h="1312425">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Claim: Record a simple statement that answers your question.</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12425">
                <a:tc>
                  <a:txBody>
                    <a:bodyPr/>
                    <a:lstStyle/>
                    <a:p>
                      <a:pPr indent="0" lvl="0" marL="0" marR="0" rtl="0" algn="l">
                        <a:lnSpc>
                          <a:spcPct val="100000"/>
                        </a:lnSpc>
                        <a:spcBef>
                          <a:spcPts val="0"/>
                        </a:spcBef>
                        <a:spcAft>
                          <a:spcPts val="0"/>
                        </a:spcAft>
                        <a:buClr>
                          <a:schemeClr val="dk1"/>
                        </a:buClr>
                        <a:buSzPts val="1100"/>
                        <a:buFont typeface="Arial"/>
                        <a:buNone/>
                      </a:pPr>
                      <a:r>
                        <a:rPr lang="en" sz="2400" u="none" cap="none" strike="noStrike">
                          <a:solidFill>
                            <a:schemeClr val="dk1"/>
                          </a:solidFill>
                          <a:latin typeface="Open Sans"/>
                          <a:ea typeface="Open Sans"/>
                          <a:cs typeface="Open Sans"/>
                          <a:sym typeface="Open Sans"/>
                        </a:rPr>
                        <a:t>Evidence: Include specific data from the the data maps, graphs or charts you have analyzed.</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21125">
                <a:tc>
                  <a:txBody>
                    <a:bodyPr/>
                    <a:lstStyle/>
                    <a:p>
                      <a:pPr indent="0" lvl="0" marL="0" marR="0" rtl="0" algn="l">
                        <a:lnSpc>
                          <a:spcPct val="100000"/>
                        </a:lnSpc>
                        <a:spcBef>
                          <a:spcPts val="0"/>
                        </a:spcBef>
                        <a:spcAft>
                          <a:spcPts val="0"/>
                        </a:spcAft>
                        <a:buClr>
                          <a:srgbClr val="000000"/>
                        </a:buClr>
                        <a:buSzPts val="2400"/>
                        <a:buFont typeface="Arial"/>
                        <a:buNone/>
                      </a:pPr>
                      <a:r>
                        <a:rPr lang="en" sz="2400" u="none" cap="none" strike="noStrike">
                          <a:solidFill>
                            <a:schemeClr val="dk1"/>
                          </a:solidFill>
                          <a:latin typeface="Open Sans"/>
                          <a:ea typeface="Open Sans"/>
                          <a:cs typeface="Open Sans"/>
                          <a:sym typeface="Open Sans"/>
                        </a:rPr>
                        <a:t>Reasoning: Connect the evidence to your claim.</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