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27157675" cx="19202400"/>
  <p:notesSz cx="6858000" cy="9144000"/>
  <p:embeddedFontLst>
    <p:embeddedFont>
      <p:font typeface="Open Sa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8554">
          <p15:clr>
            <a:srgbClr val="A4A3A4"/>
          </p15:clr>
        </p15:guide>
        <p15:guide id="2" pos="60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05CAEEB-84C1-404F-9834-E1A44766B1AC}">
  <a:tblStyle styleId="{505CAEEB-84C1-404F-9834-E1A44766B1A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8554" orient="horz"/>
        <p:guide pos="60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OpenSans-regular.fntdata"/><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OpenSans-italic.fntdata"/><Relationship Id="rId14" Type="http://schemas.openxmlformats.org/officeDocument/2006/relationships/font" Target="fonts/OpenSans-bold.fntdata"/><Relationship Id="rId16" Type="http://schemas.openxmlformats.org/officeDocument/2006/relationships/font" Target="fonts/OpenSans-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1" name="Google Shape;5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ed87d71d5_0_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ed87d71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8ed87d71d5_0_7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8ed87d71d5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ed87d71d5_0_11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ed87d71d5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ed87d71d5_0_13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ed87d71d5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ed87d71d5_0_19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ed87d71d5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F3F3F3"/>
        </a:solid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654588" y="3931355"/>
            <a:ext cx="17893200" cy="10837800"/>
          </a:xfrm>
          <a:prstGeom prst="rect">
            <a:avLst/>
          </a:prstGeom>
        </p:spPr>
        <p:txBody>
          <a:bodyPr anchorCtr="0" anchor="b" bIns="288900" lIns="288900" spcFirstLastPara="1" rIns="288900" wrap="square" tIns="288900">
            <a:noAutofit/>
          </a:bodyPr>
          <a:lstStyle>
            <a:lvl1pPr lvl="0" algn="ctr">
              <a:spcBef>
                <a:spcPts val="0"/>
              </a:spcBef>
              <a:spcAft>
                <a:spcPts val="0"/>
              </a:spcAft>
              <a:buSzPts val="16400"/>
              <a:buNone/>
              <a:defRPr sz="16400"/>
            </a:lvl1pPr>
            <a:lvl2pPr lvl="1" algn="ctr">
              <a:spcBef>
                <a:spcPts val="0"/>
              </a:spcBef>
              <a:spcAft>
                <a:spcPts val="0"/>
              </a:spcAft>
              <a:buSzPts val="16400"/>
              <a:buNone/>
              <a:defRPr sz="16400"/>
            </a:lvl2pPr>
            <a:lvl3pPr lvl="2" algn="ctr">
              <a:spcBef>
                <a:spcPts val="0"/>
              </a:spcBef>
              <a:spcAft>
                <a:spcPts val="0"/>
              </a:spcAft>
              <a:buSzPts val="16400"/>
              <a:buNone/>
              <a:defRPr sz="16400"/>
            </a:lvl3pPr>
            <a:lvl4pPr lvl="3" algn="ctr">
              <a:spcBef>
                <a:spcPts val="0"/>
              </a:spcBef>
              <a:spcAft>
                <a:spcPts val="0"/>
              </a:spcAft>
              <a:buSzPts val="16400"/>
              <a:buNone/>
              <a:defRPr sz="16400"/>
            </a:lvl4pPr>
            <a:lvl5pPr lvl="4" algn="ctr">
              <a:spcBef>
                <a:spcPts val="0"/>
              </a:spcBef>
              <a:spcAft>
                <a:spcPts val="0"/>
              </a:spcAft>
              <a:buSzPts val="16400"/>
              <a:buNone/>
              <a:defRPr sz="16400"/>
            </a:lvl5pPr>
            <a:lvl6pPr lvl="5" algn="ctr">
              <a:spcBef>
                <a:spcPts val="0"/>
              </a:spcBef>
              <a:spcAft>
                <a:spcPts val="0"/>
              </a:spcAft>
              <a:buSzPts val="16400"/>
              <a:buNone/>
              <a:defRPr sz="16400"/>
            </a:lvl6pPr>
            <a:lvl7pPr lvl="6" algn="ctr">
              <a:spcBef>
                <a:spcPts val="0"/>
              </a:spcBef>
              <a:spcAft>
                <a:spcPts val="0"/>
              </a:spcAft>
              <a:buSzPts val="16400"/>
              <a:buNone/>
              <a:defRPr sz="16400"/>
            </a:lvl7pPr>
            <a:lvl8pPr lvl="7" algn="ctr">
              <a:spcBef>
                <a:spcPts val="0"/>
              </a:spcBef>
              <a:spcAft>
                <a:spcPts val="0"/>
              </a:spcAft>
              <a:buSzPts val="16400"/>
              <a:buNone/>
              <a:defRPr sz="16400"/>
            </a:lvl8pPr>
            <a:lvl9pPr lvl="8" algn="ctr">
              <a:spcBef>
                <a:spcPts val="0"/>
              </a:spcBef>
              <a:spcAft>
                <a:spcPts val="0"/>
              </a:spcAft>
              <a:buSzPts val="16400"/>
              <a:buNone/>
              <a:defRPr sz="16400"/>
            </a:lvl9pPr>
          </a:lstStyle>
          <a:p/>
        </p:txBody>
      </p:sp>
      <p:sp>
        <p:nvSpPr>
          <p:cNvPr id="11" name="Google Shape;11;p2"/>
          <p:cNvSpPr txBox="1"/>
          <p:nvPr>
            <p:ph idx="1" type="subTitle"/>
          </p:nvPr>
        </p:nvSpPr>
        <p:spPr>
          <a:xfrm>
            <a:off x="654570" y="14964177"/>
            <a:ext cx="17893200" cy="4185000"/>
          </a:xfrm>
          <a:prstGeom prst="rect">
            <a:avLst/>
          </a:prstGeom>
        </p:spPr>
        <p:txBody>
          <a:bodyPr anchorCtr="0" anchor="t" bIns="288900" lIns="288900" spcFirstLastPara="1" rIns="288900" wrap="square" tIns="288900">
            <a:noAutofit/>
          </a:bodyPr>
          <a:lstStyle>
            <a:lvl1pPr lvl="0" algn="ctr">
              <a:lnSpc>
                <a:spcPct val="100000"/>
              </a:lnSpc>
              <a:spcBef>
                <a:spcPts val="0"/>
              </a:spcBef>
              <a:spcAft>
                <a:spcPts val="0"/>
              </a:spcAft>
              <a:buSzPts val="8800"/>
              <a:buNone/>
              <a:defRPr sz="8800"/>
            </a:lvl1pPr>
            <a:lvl2pPr lvl="1" algn="ctr">
              <a:lnSpc>
                <a:spcPct val="100000"/>
              </a:lnSpc>
              <a:spcBef>
                <a:spcPts val="0"/>
              </a:spcBef>
              <a:spcAft>
                <a:spcPts val="0"/>
              </a:spcAft>
              <a:buSzPts val="8800"/>
              <a:buNone/>
              <a:defRPr sz="8800"/>
            </a:lvl2pPr>
            <a:lvl3pPr lvl="2" algn="ctr">
              <a:lnSpc>
                <a:spcPct val="100000"/>
              </a:lnSpc>
              <a:spcBef>
                <a:spcPts val="0"/>
              </a:spcBef>
              <a:spcAft>
                <a:spcPts val="0"/>
              </a:spcAft>
              <a:buSzPts val="8800"/>
              <a:buNone/>
              <a:defRPr sz="8800"/>
            </a:lvl3pPr>
            <a:lvl4pPr lvl="3" algn="ctr">
              <a:lnSpc>
                <a:spcPct val="100000"/>
              </a:lnSpc>
              <a:spcBef>
                <a:spcPts val="0"/>
              </a:spcBef>
              <a:spcAft>
                <a:spcPts val="0"/>
              </a:spcAft>
              <a:buSzPts val="8800"/>
              <a:buNone/>
              <a:defRPr sz="8800"/>
            </a:lvl4pPr>
            <a:lvl5pPr lvl="4" algn="ctr">
              <a:lnSpc>
                <a:spcPct val="100000"/>
              </a:lnSpc>
              <a:spcBef>
                <a:spcPts val="0"/>
              </a:spcBef>
              <a:spcAft>
                <a:spcPts val="0"/>
              </a:spcAft>
              <a:buSzPts val="8800"/>
              <a:buNone/>
              <a:defRPr sz="8800"/>
            </a:lvl5pPr>
            <a:lvl6pPr lvl="5" algn="ctr">
              <a:lnSpc>
                <a:spcPct val="100000"/>
              </a:lnSpc>
              <a:spcBef>
                <a:spcPts val="0"/>
              </a:spcBef>
              <a:spcAft>
                <a:spcPts val="0"/>
              </a:spcAft>
              <a:buSzPts val="8800"/>
              <a:buNone/>
              <a:defRPr sz="8800"/>
            </a:lvl6pPr>
            <a:lvl7pPr lvl="6" algn="ctr">
              <a:lnSpc>
                <a:spcPct val="100000"/>
              </a:lnSpc>
              <a:spcBef>
                <a:spcPts val="0"/>
              </a:spcBef>
              <a:spcAft>
                <a:spcPts val="0"/>
              </a:spcAft>
              <a:buSzPts val="8800"/>
              <a:buNone/>
              <a:defRPr sz="8800"/>
            </a:lvl7pPr>
            <a:lvl8pPr lvl="7" algn="ctr">
              <a:lnSpc>
                <a:spcPct val="100000"/>
              </a:lnSpc>
              <a:spcBef>
                <a:spcPts val="0"/>
              </a:spcBef>
              <a:spcAft>
                <a:spcPts val="0"/>
              </a:spcAft>
              <a:buSzPts val="8800"/>
              <a:buNone/>
              <a:defRPr sz="8800"/>
            </a:lvl8pPr>
            <a:lvl9pPr lvl="8" algn="ctr">
              <a:lnSpc>
                <a:spcPct val="100000"/>
              </a:lnSpc>
              <a:spcBef>
                <a:spcPts val="0"/>
              </a:spcBef>
              <a:spcAft>
                <a:spcPts val="0"/>
              </a:spcAft>
              <a:buSzPts val="8800"/>
              <a:buNone/>
              <a:defRPr sz="8800"/>
            </a:lvl9pPr>
          </a:lstStyle>
          <a:p/>
        </p:txBody>
      </p:sp>
      <p:sp>
        <p:nvSpPr>
          <p:cNvPr id="12" name="Google Shape;12;p2"/>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3" name="Shape 43"/>
        <p:cNvGrpSpPr/>
        <p:nvPr/>
      </p:nvGrpSpPr>
      <p:grpSpPr>
        <a:xfrm>
          <a:off x="0" y="0"/>
          <a:ext cx="0" cy="0"/>
          <a:chOff x="0" y="0"/>
          <a:chExt cx="0" cy="0"/>
        </a:xfrm>
      </p:grpSpPr>
      <p:sp>
        <p:nvSpPr>
          <p:cNvPr id="44" name="Google Shape;44;p11"/>
          <p:cNvSpPr txBox="1"/>
          <p:nvPr>
            <p:ph hasCustomPrompt="1" type="title"/>
          </p:nvPr>
        </p:nvSpPr>
        <p:spPr>
          <a:xfrm>
            <a:off x="654570" y="5840339"/>
            <a:ext cx="17893200" cy="10367400"/>
          </a:xfrm>
          <a:prstGeom prst="rect">
            <a:avLst/>
          </a:prstGeom>
        </p:spPr>
        <p:txBody>
          <a:bodyPr anchorCtr="0" anchor="b" bIns="288900" lIns="288900" spcFirstLastPara="1" rIns="288900" wrap="square" tIns="288900">
            <a:noAutofit/>
          </a:bodyPr>
          <a:lstStyle>
            <a:lvl1pPr lvl="0" algn="ctr">
              <a:spcBef>
                <a:spcPts val="0"/>
              </a:spcBef>
              <a:spcAft>
                <a:spcPts val="0"/>
              </a:spcAft>
              <a:buSzPts val="37900"/>
              <a:buNone/>
              <a:defRPr sz="37900"/>
            </a:lvl1pPr>
            <a:lvl2pPr lvl="1" algn="ctr">
              <a:spcBef>
                <a:spcPts val="0"/>
              </a:spcBef>
              <a:spcAft>
                <a:spcPts val="0"/>
              </a:spcAft>
              <a:buSzPts val="37900"/>
              <a:buNone/>
              <a:defRPr sz="37900"/>
            </a:lvl2pPr>
            <a:lvl3pPr lvl="2" algn="ctr">
              <a:spcBef>
                <a:spcPts val="0"/>
              </a:spcBef>
              <a:spcAft>
                <a:spcPts val="0"/>
              </a:spcAft>
              <a:buSzPts val="37900"/>
              <a:buNone/>
              <a:defRPr sz="37900"/>
            </a:lvl3pPr>
            <a:lvl4pPr lvl="3" algn="ctr">
              <a:spcBef>
                <a:spcPts val="0"/>
              </a:spcBef>
              <a:spcAft>
                <a:spcPts val="0"/>
              </a:spcAft>
              <a:buSzPts val="37900"/>
              <a:buNone/>
              <a:defRPr sz="37900"/>
            </a:lvl4pPr>
            <a:lvl5pPr lvl="4" algn="ctr">
              <a:spcBef>
                <a:spcPts val="0"/>
              </a:spcBef>
              <a:spcAft>
                <a:spcPts val="0"/>
              </a:spcAft>
              <a:buSzPts val="37900"/>
              <a:buNone/>
              <a:defRPr sz="37900"/>
            </a:lvl5pPr>
            <a:lvl6pPr lvl="5" algn="ctr">
              <a:spcBef>
                <a:spcPts val="0"/>
              </a:spcBef>
              <a:spcAft>
                <a:spcPts val="0"/>
              </a:spcAft>
              <a:buSzPts val="37900"/>
              <a:buNone/>
              <a:defRPr sz="37900"/>
            </a:lvl6pPr>
            <a:lvl7pPr lvl="6" algn="ctr">
              <a:spcBef>
                <a:spcPts val="0"/>
              </a:spcBef>
              <a:spcAft>
                <a:spcPts val="0"/>
              </a:spcAft>
              <a:buSzPts val="37900"/>
              <a:buNone/>
              <a:defRPr sz="37900"/>
            </a:lvl7pPr>
            <a:lvl8pPr lvl="7" algn="ctr">
              <a:spcBef>
                <a:spcPts val="0"/>
              </a:spcBef>
              <a:spcAft>
                <a:spcPts val="0"/>
              </a:spcAft>
              <a:buSzPts val="37900"/>
              <a:buNone/>
              <a:defRPr sz="37900"/>
            </a:lvl8pPr>
            <a:lvl9pPr lvl="8" algn="ctr">
              <a:spcBef>
                <a:spcPts val="0"/>
              </a:spcBef>
              <a:spcAft>
                <a:spcPts val="0"/>
              </a:spcAft>
              <a:buSzPts val="37900"/>
              <a:buNone/>
              <a:defRPr sz="37900"/>
            </a:lvl9pPr>
          </a:lstStyle>
          <a:p>
            <a:r>
              <a:t>xx%</a:t>
            </a:r>
          </a:p>
        </p:txBody>
      </p:sp>
      <p:sp>
        <p:nvSpPr>
          <p:cNvPr id="45" name="Google Shape;45;p11"/>
          <p:cNvSpPr txBox="1"/>
          <p:nvPr>
            <p:ph idx="1" type="body"/>
          </p:nvPr>
        </p:nvSpPr>
        <p:spPr>
          <a:xfrm>
            <a:off x="654570" y="16643745"/>
            <a:ext cx="17893200" cy="6868200"/>
          </a:xfrm>
          <a:prstGeom prst="rect">
            <a:avLst/>
          </a:prstGeom>
        </p:spPr>
        <p:txBody>
          <a:bodyPr anchorCtr="0" anchor="t" bIns="288900" lIns="288900" spcFirstLastPara="1" rIns="288900" wrap="square" tIns="288900">
            <a:noAutofit/>
          </a:bodyPr>
          <a:lstStyle>
            <a:lvl1pPr indent="-533400" lvl="0" marL="457200" algn="ctr">
              <a:spcBef>
                <a:spcPts val="0"/>
              </a:spcBef>
              <a:spcAft>
                <a:spcPts val="0"/>
              </a:spcAft>
              <a:buSzPts val="4800"/>
              <a:buChar char="●"/>
              <a:defRPr/>
            </a:lvl1pPr>
            <a:lvl2pPr indent="-508000" lvl="1" marL="914400" algn="ctr">
              <a:spcBef>
                <a:spcPts val="5100"/>
              </a:spcBef>
              <a:spcAft>
                <a:spcPts val="0"/>
              </a:spcAft>
              <a:buSzPts val="4400"/>
              <a:buChar char="○"/>
              <a:defRPr/>
            </a:lvl2pPr>
            <a:lvl3pPr indent="-508000" lvl="2" marL="1371600" algn="ctr">
              <a:spcBef>
                <a:spcPts val="5100"/>
              </a:spcBef>
              <a:spcAft>
                <a:spcPts val="0"/>
              </a:spcAft>
              <a:buSzPts val="4400"/>
              <a:buChar char="■"/>
              <a:defRPr/>
            </a:lvl3pPr>
            <a:lvl4pPr indent="-508000" lvl="3" marL="1828800" algn="ctr">
              <a:spcBef>
                <a:spcPts val="5100"/>
              </a:spcBef>
              <a:spcAft>
                <a:spcPts val="0"/>
              </a:spcAft>
              <a:buSzPts val="4400"/>
              <a:buChar char="●"/>
              <a:defRPr/>
            </a:lvl4pPr>
            <a:lvl5pPr indent="-508000" lvl="4" marL="2286000" algn="ctr">
              <a:spcBef>
                <a:spcPts val="5100"/>
              </a:spcBef>
              <a:spcAft>
                <a:spcPts val="0"/>
              </a:spcAft>
              <a:buSzPts val="4400"/>
              <a:buChar char="○"/>
              <a:defRPr/>
            </a:lvl5pPr>
            <a:lvl6pPr indent="-508000" lvl="5" marL="2743200" algn="ctr">
              <a:spcBef>
                <a:spcPts val="5100"/>
              </a:spcBef>
              <a:spcAft>
                <a:spcPts val="0"/>
              </a:spcAft>
              <a:buSzPts val="4400"/>
              <a:buChar char="■"/>
              <a:defRPr/>
            </a:lvl6pPr>
            <a:lvl7pPr indent="-508000" lvl="6" marL="3200400" algn="ctr">
              <a:spcBef>
                <a:spcPts val="5100"/>
              </a:spcBef>
              <a:spcAft>
                <a:spcPts val="0"/>
              </a:spcAft>
              <a:buSzPts val="4400"/>
              <a:buChar char="●"/>
              <a:defRPr/>
            </a:lvl7pPr>
            <a:lvl8pPr indent="-508000" lvl="7" marL="3657600" algn="ctr">
              <a:spcBef>
                <a:spcPts val="5100"/>
              </a:spcBef>
              <a:spcAft>
                <a:spcPts val="0"/>
              </a:spcAft>
              <a:buSzPts val="4400"/>
              <a:buChar char="○"/>
              <a:defRPr/>
            </a:lvl8pPr>
            <a:lvl9pPr indent="-508000" lvl="8" marL="4114800" algn="ctr">
              <a:spcBef>
                <a:spcPts val="5100"/>
              </a:spcBef>
              <a:spcAft>
                <a:spcPts val="5100"/>
              </a:spcAft>
              <a:buSzPts val="4400"/>
              <a:buChar char="■"/>
              <a:defRPr/>
            </a:lvl9pPr>
          </a:lstStyle>
          <a:p/>
        </p:txBody>
      </p:sp>
      <p:sp>
        <p:nvSpPr>
          <p:cNvPr id="46" name="Google Shape;46;p11"/>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7" name="Shape 47"/>
        <p:cNvGrpSpPr/>
        <p:nvPr/>
      </p:nvGrpSpPr>
      <p:grpSpPr>
        <a:xfrm>
          <a:off x="0" y="0"/>
          <a:ext cx="0" cy="0"/>
          <a:chOff x="0" y="0"/>
          <a:chExt cx="0" cy="0"/>
        </a:xfrm>
      </p:grpSpPr>
      <p:sp>
        <p:nvSpPr>
          <p:cNvPr id="48" name="Google Shape;48;p12"/>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654570" y="11356486"/>
            <a:ext cx="17893200" cy="4444800"/>
          </a:xfrm>
          <a:prstGeom prst="rect">
            <a:avLst/>
          </a:prstGeom>
        </p:spPr>
        <p:txBody>
          <a:bodyPr anchorCtr="0" anchor="ctr" bIns="288900" lIns="288900" spcFirstLastPara="1" rIns="288900" wrap="square" tIns="288900">
            <a:noAutofit/>
          </a:bodyPr>
          <a:lstStyle>
            <a:lvl1pPr lvl="0" algn="ctr">
              <a:spcBef>
                <a:spcPts val="0"/>
              </a:spcBef>
              <a:spcAft>
                <a:spcPts val="0"/>
              </a:spcAft>
              <a:buSzPts val="11400"/>
              <a:buNone/>
              <a:defRPr sz="11400"/>
            </a:lvl1pPr>
            <a:lvl2pPr lvl="1" algn="ctr">
              <a:spcBef>
                <a:spcPts val="0"/>
              </a:spcBef>
              <a:spcAft>
                <a:spcPts val="0"/>
              </a:spcAft>
              <a:buSzPts val="11400"/>
              <a:buNone/>
              <a:defRPr sz="11400"/>
            </a:lvl2pPr>
            <a:lvl3pPr lvl="2" algn="ctr">
              <a:spcBef>
                <a:spcPts val="0"/>
              </a:spcBef>
              <a:spcAft>
                <a:spcPts val="0"/>
              </a:spcAft>
              <a:buSzPts val="11400"/>
              <a:buNone/>
              <a:defRPr sz="11400"/>
            </a:lvl3pPr>
            <a:lvl4pPr lvl="3" algn="ctr">
              <a:spcBef>
                <a:spcPts val="0"/>
              </a:spcBef>
              <a:spcAft>
                <a:spcPts val="0"/>
              </a:spcAft>
              <a:buSzPts val="11400"/>
              <a:buNone/>
              <a:defRPr sz="11400"/>
            </a:lvl4pPr>
            <a:lvl5pPr lvl="4" algn="ctr">
              <a:spcBef>
                <a:spcPts val="0"/>
              </a:spcBef>
              <a:spcAft>
                <a:spcPts val="0"/>
              </a:spcAft>
              <a:buSzPts val="11400"/>
              <a:buNone/>
              <a:defRPr sz="11400"/>
            </a:lvl5pPr>
            <a:lvl6pPr lvl="5" algn="ctr">
              <a:spcBef>
                <a:spcPts val="0"/>
              </a:spcBef>
              <a:spcAft>
                <a:spcPts val="0"/>
              </a:spcAft>
              <a:buSzPts val="11400"/>
              <a:buNone/>
              <a:defRPr sz="11400"/>
            </a:lvl6pPr>
            <a:lvl7pPr lvl="6" algn="ctr">
              <a:spcBef>
                <a:spcPts val="0"/>
              </a:spcBef>
              <a:spcAft>
                <a:spcPts val="0"/>
              </a:spcAft>
              <a:buSzPts val="11400"/>
              <a:buNone/>
              <a:defRPr sz="11400"/>
            </a:lvl7pPr>
            <a:lvl8pPr lvl="7" algn="ctr">
              <a:spcBef>
                <a:spcPts val="0"/>
              </a:spcBef>
              <a:spcAft>
                <a:spcPts val="0"/>
              </a:spcAft>
              <a:buSzPts val="11400"/>
              <a:buNone/>
              <a:defRPr sz="11400"/>
            </a:lvl8pPr>
            <a:lvl9pPr lvl="8" algn="ctr">
              <a:spcBef>
                <a:spcPts val="0"/>
              </a:spcBef>
              <a:spcAft>
                <a:spcPts val="0"/>
              </a:spcAft>
              <a:buSzPts val="11400"/>
              <a:buNone/>
              <a:defRPr sz="11400"/>
            </a:lvl9pPr>
          </a:lstStyle>
          <a:p/>
        </p:txBody>
      </p:sp>
      <p:sp>
        <p:nvSpPr>
          <p:cNvPr id="15" name="Google Shape;15;p3"/>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654570" y="2349732"/>
            <a:ext cx="17893200" cy="3024000"/>
          </a:xfrm>
          <a:prstGeom prst="rect">
            <a:avLst/>
          </a:prstGeom>
        </p:spPr>
        <p:txBody>
          <a:bodyPr anchorCtr="0" anchor="t" bIns="288900" lIns="288900" spcFirstLastPara="1" rIns="288900" wrap="square" tIns="288900">
            <a:noAutofit/>
          </a:bodyPr>
          <a:lstStyle>
            <a:lvl1pPr lvl="0">
              <a:spcBef>
                <a:spcPts val="0"/>
              </a:spcBef>
              <a:spcAft>
                <a:spcPts val="0"/>
              </a:spcAft>
              <a:buSzPts val="8800"/>
              <a:buNone/>
              <a:defRPr/>
            </a:lvl1pPr>
            <a:lvl2pPr lvl="1">
              <a:spcBef>
                <a:spcPts val="0"/>
              </a:spcBef>
              <a:spcAft>
                <a:spcPts val="0"/>
              </a:spcAft>
              <a:buSzPts val="8800"/>
              <a:buNone/>
              <a:defRPr/>
            </a:lvl2pPr>
            <a:lvl3pPr lvl="2">
              <a:spcBef>
                <a:spcPts val="0"/>
              </a:spcBef>
              <a:spcAft>
                <a:spcPts val="0"/>
              </a:spcAft>
              <a:buSzPts val="8800"/>
              <a:buNone/>
              <a:defRPr/>
            </a:lvl3pPr>
            <a:lvl4pPr lvl="3">
              <a:spcBef>
                <a:spcPts val="0"/>
              </a:spcBef>
              <a:spcAft>
                <a:spcPts val="0"/>
              </a:spcAft>
              <a:buSzPts val="8800"/>
              <a:buNone/>
              <a:defRPr/>
            </a:lvl4pPr>
            <a:lvl5pPr lvl="4">
              <a:spcBef>
                <a:spcPts val="0"/>
              </a:spcBef>
              <a:spcAft>
                <a:spcPts val="0"/>
              </a:spcAft>
              <a:buSzPts val="8800"/>
              <a:buNone/>
              <a:defRPr/>
            </a:lvl5pPr>
            <a:lvl6pPr lvl="5">
              <a:spcBef>
                <a:spcPts val="0"/>
              </a:spcBef>
              <a:spcAft>
                <a:spcPts val="0"/>
              </a:spcAft>
              <a:buSzPts val="8800"/>
              <a:buNone/>
              <a:defRPr/>
            </a:lvl6pPr>
            <a:lvl7pPr lvl="6">
              <a:spcBef>
                <a:spcPts val="0"/>
              </a:spcBef>
              <a:spcAft>
                <a:spcPts val="0"/>
              </a:spcAft>
              <a:buSzPts val="8800"/>
              <a:buNone/>
              <a:defRPr/>
            </a:lvl7pPr>
            <a:lvl8pPr lvl="7">
              <a:spcBef>
                <a:spcPts val="0"/>
              </a:spcBef>
              <a:spcAft>
                <a:spcPts val="0"/>
              </a:spcAft>
              <a:buSzPts val="8800"/>
              <a:buNone/>
              <a:defRPr/>
            </a:lvl8pPr>
            <a:lvl9pPr lvl="8">
              <a:spcBef>
                <a:spcPts val="0"/>
              </a:spcBef>
              <a:spcAft>
                <a:spcPts val="0"/>
              </a:spcAft>
              <a:buSzPts val="8800"/>
              <a:buNone/>
              <a:defRPr/>
            </a:lvl9pPr>
          </a:lstStyle>
          <a:p/>
        </p:txBody>
      </p:sp>
      <p:sp>
        <p:nvSpPr>
          <p:cNvPr id="18" name="Google Shape;18;p4"/>
          <p:cNvSpPr txBox="1"/>
          <p:nvPr>
            <p:ph idx="1" type="body"/>
          </p:nvPr>
        </p:nvSpPr>
        <p:spPr>
          <a:xfrm>
            <a:off x="654570" y="6085067"/>
            <a:ext cx="17893200" cy="18038700"/>
          </a:xfrm>
          <a:prstGeom prst="rect">
            <a:avLst/>
          </a:prstGeom>
        </p:spPr>
        <p:txBody>
          <a:bodyPr anchorCtr="0" anchor="t" bIns="288900" lIns="288900" spcFirstLastPara="1" rIns="288900" wrap="square" tIns="288900">
            <a:noAutofit/>
          </a:bodyPr>
          <a:lstStyle>
            <a:lvl1pPr indent="-533400" lvl="0" marL="457200">
              <a:spcBef>
                <a:spcPts val="0"/>
              </a:spcBef>
              <a:spcAft>
                <a:spcPts val="0"/>
              </a:spcAft>
              <a:buSzPts val="4800"/>
              <a:buChar char="●"/>
              <a:defRPr/>
            </a:lvl1pPr>
            <a:lvl2pPr indent="-508000" lvl="1" marL="914400">
              <a:spcBef>
                <a:spcPts val="5100"/>
              </a:spcBef>
              <a:spcAft>
                <a:spcPts val="0"/>
              </a:spcAft>
              <a:buSzPts val="4400"/>
              <a:buChar char="○"/>
              <a:defRPr/>
            </a:lvl2pPr>
            <a:lvl3pPr indent="-508000" lvl="2" marL="1371600">
              <a:spcBef>
                <a:spcPts val="5100"/>
              </a:spcBef>
              <a:spcAft>
                <a:spcPts val="0"/>
              </a:spcAft>
              <a:buSzPts val="4400"/>
              <a:buChar char="■"/>
              <a:defRPr/>
            </a:lvl3pPr>
            <a:lvl4pPr indent="-508000" lvl="3" marL="1828800">
              <a:spcBef>
                <a:spcPts val="5100"/>
              </a:spcBef>
              <a:spcAft>
                <a:spcPts val="0"/>
              </a:spcAft>
              <a:buSzPts val="4400"/>
              <a:buChar char="●"/>
              <a:defRPr/>
            </a:lvl4pPr>
            <a:lvl5pPr indent="-508000" lvl="4" marL="2286000">
              <a:spcBef>
                <a:spcPts val="5100"/>
              </a:spcBef>
              <a:spcAft>
                <a:spcPts val="0"/>
              </a:spcAft>
              <a:buSzPts val="4400"/>
              <a:buChar char="○"/>
              <a:defRPr/>
            </a:lvl5pPr>
            <a:lvl6pPr indent="-508000" lvl="5" marL="2743200">
              <a:spcBef>
                <a:spcPts val="5100"/>
              </a:spcBef>
              <a:spcAft>
                <a:spcPts val="0"/>
              </a:spcAft>
              <a:buSzPts val="4400"/>
              <a:buChar char="■"/>
              <a:defRPr/>
            </a:lvl6pPr>
            <a:lvl7pPr indent="-508000" lvl="6" marL="3200400">
              <a:spcBef>
                <a:spcPts val="5100"/>
              </a:spcBef>
              <a:spcAft>
                <a:spcPts val="0"/>
              </a:spcAft>
              <a:buSzPts val="4400"/>
              <a:buChar char="●"/>
              <a:defRPr/>
            </a:lvl7pPr>
            <a:lvl8pPr indent="-508000" lvl="7" marL="3657600">
              <a:spcBef>
                <a:spcPts val="5100"/>
              </a:spcBef>
              <a:spcAft>
                <a:spcPts val="0"/>
              </a:spcAft>
              <a:buSzPts val="4400"/>
              <a:buChar char="○"/>
              <a:defRPr/>
            </a:lvl8pPr>
            <a:lvl9pPr indent="-508000" lvl="8" marL="4114800">
              <a:spcBef>
                <a:spcPts val="5100"/>
              </a:spcBef>
              <a:spcAft>
                <a:spcPts val="5100"/>
              </a:spcAft>
              <a:buSzPts val="44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5"/>
          <p:cNvSpPr txBox="1"/>
          <p:nvPr>
            <p:ph type="title"/>
          </p:nvPr>
        </p:nvSpPr>
        <p:spPr>
          <a:xfrm>
            <a:off x="654570" y="2349732"/>
            <a:ext cx="17893200" cy="3024000"/>
          </a:xfrm>
          <a:prstGeom prst="rect">
            <a:avLst/>
          </a:prstGeom>
        </p:spPr>
        <p:txBody>
          <a:bodyPr anchorCtr="0" anchor="t" bIns="288900" lIns="288900" spcFirstLastPara="1" rIns="288900" wrap="square" tIns="288900">
            <a:noAutofit/>
          </a:bodyPr>
          <a:lstStyle>
            <a:lvl1pPr lvl="0">
              <a:spcBef>
                <a:spcPts val="0"/>
              </a:spcBef>
              <a:spcAft>
                <a:spcPts val="0"/>
              </a:spcAft>
              <a:buSzPts val="8800"/>
              <a:buNone/>
              <a:defRPr/>
            </a:lvl1pPr>
            <a:lvl2pPr lvl="1">
              <a:spcBef>
                <a:spcPts val="0"/>
              </a:spcBef>
              <a:spcAft>
                <a:spcPts val="0"/>
              </a:spcAft>
              <a:buSzPts val="8800"/>
              <a:buNone/>
              <a:defRPr/>
            </a:lvl2pPr>
            <a:lvl3pPr lvl="2">
              <a:spcBef>
                <a:spcPts val="0"/>
              </a:spcBef>
              <a:spcAft>
                <a:spcPts val="0"/>
              </a:spcAft>
              <a:buSzPts val="8800"/>
              <a:buNone/>
              <a:defRPr/>
            </a:lvl3pPr>
            <a:lvl4pPr lvl="3">
              <a:spcBef>
                <a:spcPts val="0"/>
              </a:spcBef>
              <a:spcAft>
                <a:spcPts val="0"/>
              </a:spcAft>
              <a:buSzPts val="8800"/>
              <a:buNone/>
              <a:defRPr/>
            </a:lvl4pPr>
            <a:lvl5pPr lvl="4">
              <a:spcBef>
                <a:spcPts val="0"/>
              </a:spcBef>
              <a:spcAft>
                <a:spcPts val="0"/>
              </a:spcAft>
              <a:buSzPts val="8800"/>
              <a:buNone/>
              <a:defRPr/>
            </a:lvl5pPr>
            <a:lvl6pPr lvl="5">
              <a:spcBef>
                <a:spcPts val="0"/>
              </a:spcBef>
              <a:spcAft>
                <a:spcPts val="0"/>
              </a:spcAft>
              <a:buSzPts val="8800"/>
              <a:buNone/>
              <a:defRPr/>
            </a:lvl6pPr>
            <a:lvl7pPr lvl="6">
              <a:spcBef>
                <a:spcPts val="0"/>
              </a:spcBef>
              <a:spcAft>
                <a:spcPts val="0"/>
              </a:spcAft>
              <a:buSzPts val="8800"/>
              <a:buNone/>
              <a:defRPr/>
            </a:lvl7pPr>
            <a:lvl8pPr lvl="7">
              <a:spcBef>
                <a:spcPts val="0"/>
              </a:spcBef>
              <a:spcAft>
                <a:spcPts val="0"/>
              </a:spcAft>
              <a:buSzPts val="8800"/>
              <a:buNone/>
              <a:defRPr/>
            </a:lvl8pPr>
            <a:lvl9pPr lvl="8">
              <a:spcBef>
                <a:spcPts val="0"/>
              </a:spcBef>
              <a:spcAft>
                <a:spcPts val="0"/>
              </a:spcAft>
              <a:buSzPts val="8800"/>
              <a:buNone/>
              <a:defRPr/>
            </a:lvl9pPr>
          </a:lstStyle>
          <a:p/>
        </p:txBody>
      </p:sp>
      <p:sp>
        <p:nvSpPr>
          <p:cNvPr id="21" name="Google Shape;21;p5"/>
          <p:cNvSpPr txBox="1"/>
          <p:nvPr>
            <p:ph idx="1" type="body"/>
          </p:nvPr>
        </p:nvSpPr>
        <p:spPr>
          <a:xfrm>
            <a:off x="654570" y="6085067"/>
            <a:ext cx="8399700" cy="18038700"/>
          </a:xfrm>
          <a:prstGeom prst="rect">
            <a:avLst/>
          </a:prstGeom>
        </p:spPr>
        <p:txBody>
          <a:bodyPr anchorCtr="0" anchor="t" bIns="288900" lIns="288900" spcFirstLastPara="1" rIns="288900" wrap="square" tIns="288900">
            <a:noAutofit/>
          </a:bodyPr>
          <a:lstStyle>
            <a:lvl1pPr indent="-508000" lvl="0" marL="457200">
              <a:spcBef>
                <a:spcPts val="0"/>
              </a:spcBef>
              <a:spcAft>
                <a:spcPts val="0"/>
              </a:spcAft>
              <a:buSzPts val="4400"/>
              <a:buChar char="●"/>
              <a:defRPr sz="4400"/>
            </a:lvl1pPr>
            <a:lvl2pPr indent="-469900" lvl="1" marL="914400">
              <a:spcBef>
                <a:spcPts val="5100"/>
              </a:spcBef>
              <a:spcAft>
                <a:spcPts val="0"/>
              </a:spcAft>
              <a:buSzPts val="3800"/>
              <a:buChar char="○"/>
              <a:defRPr sz="3800"/>
            </a:lvl2pPr>
            <a:lvl3pPr indent="-469900" lvl="2" marL="1371600">
              <a:spcBef>
                <a:spcPts val="5100"/>
              </a:spcBef>
              <a:spcAft>
                <a:spcPts val="0"/>
              </a:spcAft>
              <a:buSzPts val="3800"/>
              <a:buChar char="■"/>
              <a:defRPr sz="3800"/>
            </a:lvl3pPr>
            <a:lvl4pPr indent="-469900" lvl="3" marL="1828800">
              <a:spcBef>
                <a:spcPts val="5100"/>
              </a:spcBef>
              <a:spcAft>
                <a:spcPts val="0"/>
              </a:spcAft>
              <a:buSzPts val="3800"/>
              <a:buChar char="●"/>
              <a:defRPr sz="3800"/>
            </a:lvl4pPr>
            <a:lvl5pPr indent="-469900" lvl="4" marL="2286000">
              <a:spcBef>
                <a:spcPts val="5100"/>
              </a:spcBef>
              <a:spcAft>
                <a:spcPts val="0"/>
              </a:spcAft>
              <a:buSzPts val="3800"/>
              <a:buChar char="○"/>
              <a:defRPr sz="3800"/>
            </a:lvl5pPr>
            <a:lvl6pPr indent="-469900" lvl="5" marL="2743200">
              <a:spcBef>
                <a:spcPts val="5100"/>
              </a:spcBef>
              <a:spcAft>
                <a:spcPts val="0"/>
              </a:spcAft>
              <a:buSzPts val="3800"/>
              <a:buChar char="■"/>
              <a:defRPr sz="3800"/>
            </a:lvl6pPr>
            <a:lvl7pPr indent="-469900" lvl="6" marL="3200400">
              <a:spcBef>
                <a:spcPts val="5100"/>
              </a:spcBef>
              <a:spcAft>
                <a:spcPts val="0"/>
              </a:spcAft>
              <a:buSzPts val="3800"/>
              <a:buChar char="●"/>
              <a:defRPr sz="3800"/>
            </a:lvl7pPr>
            <a:lvl8pPr indent="-469900" lvl="7" marL="3657600">
              <a:spcBef>
                <a:spcPts val="5100"/>
              </a:spcBef>
              <a:spcAft>
                <a:spcPts val="0"/>
              </a:spcAft>
              <a:buSzPts val="3800"/>
              <a:buChar char="○"/>
              <a:defRPr sz="3800"/>
            </a:lvl8pPr>
            <a:lvl9pPr indent="-469900" lvl="8" marL="4114800">
              <a:spcBef>
                <a:spcPts val="5100"/>
              </a:spcBef>
              <a:spcAft>
                <a:spcPts val="5100"/>
              </a:spcAft>
              <a:buSzPts val="3800"/>
              <a:buChar char="■"/>
              <a:defRPr sz="3800"/>
            </a:lvl9pPr>
          </a:lstStyle>
          <a:p/>
        </p:txBody>
      </p:sp>
      <p:sp>
        <p:nvSpPr>
          <p:cNvPr id="22" name="Google Shape;22;p5"/>
          <p:cNvSpPr txBox="1"/>
          <p:nvPr>
            <p:ph idx="2" type="body"/>
          </p:nvPr>
        </p:nvSpPr>
        <p:spPr>
          <a:xfrm>
            <a:off x="10148040" y="6085067"/>
            <a:ext cx="8399700" cy="18038700"/>
          </a:xfrm>
          <a:prstGeom prst="rect">
            <a:avLst/>
          </a:prstGeom>
        </p:spPr>
        <p:txBody>
          <a:bodyPr anchorCtr="0" anchor="t" bIns="288900" lIns="288900" spcFirstLastPara="1" rIns="288900" wrap="square" tIns="288900">
            <a:noAutofit/>
          </a:bodyPr>
          <a:lstStyle>
            <a:lvl1pPr indent="-508000" lvl="0" marL="457200">
              <a:spcBef>
                <a:spcPts val="0"/>
              </a:spcBef>
              <a:spcAft>
                <a:spcPts val="0"/>
              </a:spcAft>
              <a:buSzPts val="4400"/>
              <a:buChar char="●"/>
              <a:defRPr sz="4400"/>
            </a:lvl1pPr>
            <a:lvl2pPr indent="-469900" lvl="1" marL="914400">
              <a:spcBef>
                <a:spcPts val="5100"/>
              </a:spcBef>
              <a:spcAft>
                <a:spcPts val="0"/>
              </a:spcAft>
              <a:buSzPts val="3800"/>
              <a:buChar char="○"/>
              <a:defRPr sz="3800"/>
            </a:lvl2pPr>
            <a:lvl3pPr indent="-469900" lvl="2" marL="1371600">
              <a:spcBef>
                <a:spcPts val="5100"/>
              </a:spcBef>
              <a:spcAft>
                <a:spcPts val="0"/>
              </a:spcAft>
              <a:buSzPts val="3800"/>
              <a:buChar char="■"/>
              <a:defRPr sz="3800"/>
            </a:lvl3pPr>
            <a:lvl4pPr indent="-469900" lvl="3" marL="1828800">
              <a:spcBef>
                <a:spcPts val="5100"/>
              </a:spcBef>
              <a:spcAft>
                <a:spcPts val="0"/>
              </a:spcAft>
              <a:buSzPts val="3800"/>
              <a:buChar char="●"/>
              <a:defRPr sz="3800"/>
            </a:lvl4pPr>
            <a:lvl5pPr indent="-469900" lvl="4" marL="2286000">
              <a:spcBef>
                <a:spcPts val="5100"/>
              </a:spcBef>
              <a:spcAft>
                <a:spcPts val="0"/>
              </a:spcAft>
              <a:buSzPts val="3800"/>
              <a:buChar char="○"/>
              <a:defRPr sz="3800"/>
            </a:lvl5pPr>
            <a:lvl6pPr indent="-469900" lvl="5" marL="2743200">
              <a:spcBef>
                <a:spcPts val="5100"/>
              </a:spcBef>
              <a:spcAft>
                <a:spcPts val="0"/>
              </a:spcAft>
              <a:buSzPts val="3800"/>
              <a:buChar char="■"/>
              <a:defRPr sz="3800"/>
            </a:lvl6pPr>
            <a:lvl7pPr indent="-469900" lvl="6" marL="3200400">
              <a:spcBef>
                <a:spcPts val="5100"/>
              </a:spcBef>
              <a:spcAft>
                <a:spcPts val="0"/>
              </a:spcAft>
              <a:buSzPts val="3800"/>
              <a:buChar char="●"/>
              <a:defRPr sz="3800"/>
            </a:lvl7pPr>
            <a:lvl8pPr indent="-469900" lvl="7" marL="3657600">
              <a:spcBef>
                <a:spcPts val="5100"/>
              </a:spcBef>
              <a:spcAft>
                <a:spcPts val="0"/>
              </a:spcAft>
              <a:buSzPts val="3800"/>
              <a:buChar char="○"/>
              <a:defRPr sz="3800"/>
            </a:lvl8pPr>
            <a:lvl9pPr indent="-469900" lvl="8" marL="4114800">
              <a:spcBef>
                <a:spcPts val="5100"/>
              </a:spcBef>
              <a:spcAft>
                <a:spcPts val="5100"/>
              </a:spcAft>
              <a:buSzPts val="3800"/>
              <a:buChar char="■"/>
              <a:defRPr sz="3800"/>
            </a:lvl9pPr>
          </a:lstStyle>
          <a:p/>
        </p:txBody>
      </p:sp>
      <p:sp>
        <p:nvSpPr>
          <p:cNvPr id="23" name="Google Shape;23;p5"/>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4" name="Shape 24"/>
        <p:cNvGrpSpPr/>
        <p:nvPr/>
      </p:nvGrpSpPr>
      <p:grpSpPr>
        <a:xfrm>
          <a:off x="0" y="0"/>
          <a:ext cx="0" cy="0"/>
          <a:chOff x="0" y="0"/>
          <a:chExt cx="0" cy="0"/>
        </a:xfrm>
      </p:grpSpPr>
      <p:sp>
        <p:nvSpPr>
          <p:cNvPr id="25" name="Google Shape;25;p6"/>
          <p:cNvSpPr txBox="1"/>
          <p:nvPr>
            <p:ph type="title"/>
          </p:nvPr>
        </p:nvSpPr>
        <p:spPr>
          <a:xfrm>
            <a:off x="654570" y="2349732"/>
            <a:ext cx="17893200" cy="3024000"/>
          </a:xfrm>
          <a:prstGeom prst="rect">
            <a:avLst/>
          </a:prstGeom>
        </p:spPr>
        <p:txBody>
          <a:bodyPr anchorCtr="0" anchor="t" bIns="288900" lIns="288900" spcFirstLastPara="1" rIns="288900" wrap="square" tIns="288900">
            <a:noAutofit/>
          </a:bodyPr>
          <a:lstStyle>
            <a:lvl1pPr lvl="0">
              <a:spcBef>
                <a:spcPts val="0"/>
              </a:spcBef>
              <a:spcAft>
                <a:spcPts val="0"/>
              </a:spcAft>
              <a:buSzPts val="8800"/>
              <a:buNone/>
              <a:defRPr/>
            </a:lvl1pPr>
            <a:lvl2pPr lvl="1">
              <a:spcBef>
                <a:spcPts val="0"/>
              </a:spcBef>
              <a:spcAft>
                <a:spcPts val="0"/>
              </a:spcAft>
              <a:buSzPts val="8800"/>
              <a:buNone/>
              <a:defRPr/>
            </a:lvl2pPr>
            <a:lvl3pPr lvl="2">
              <a:spcBef>
                <a:spcPts val="0"/>
              </a:spcBef>
              <a:spcAft>
                <a:spcPts val="0"/>
              </a:spcAft>
              <a:buSzPts val="8800"/>
              <a:buNone/>
              <a:defRPr/>
            </a:lvl3pPr>
            <a:lvl4pPr lvl="3">
              <a:spcBef>
                <a:spcPts val="0"/>
              </a:spcBef>
              <a:spcAft>
                <a:spcPts val="0"/>
              </a:spcAft>
              <a:buSzPts val="8800"/>
              <a:buNone/>
              <a:defRPr/>
            </a:lvl4pPr>
            <a:lvl5pPr lvl="4">
              <a:spcBef>
                <a:spcPts val="0"/>
              </a:spcBef>
              <a:spcAft>
                <a:spcPts val="0"/>
              </a:spcAft>
              <a:buSzPts val="8800"/>
              <a:buNone/>
              <a:defRPr/>
            </a:lvl5pPr>
            <a:lvl6pPr lvl="5">
              <a:spcBef>
                <a:spcPts val="0"/>
              </a:spcBef>
              <a:spcAft>
                <a:spcPts val="0"/>
              </a:spcAft>
              <a:buSzPts val="8800"/>
              <a:buNone/>
              <a:defRPr/>
            </a:lvl6pPr>
            <a:lvl7pPr lvl="6">
              <a:spcBef>
                <a:spcPts val="0"/>
              </a:spcBef>
              <a:spcAft>
                <a:spcPts val="0"/>
              </a:spcAft>
              <a:buSzPts val="8800"/>
              <a:buNone/>
              <a:defRPr/>
            </a:lvl7pPr>
            <a:lvl8pPr lvl="7">
              <a:spcBef>
                <a:spcPts val="0"/>
              </a:spcBef>
              <a:spcAft>
                <a:spcPts val="0"/>
              </a:spcAft>
              <a:buSzPts val="8800"/>
              <a:buNone/>
              <a:defRPr/>
            </a:lvl8pPr>
            <a:lvl9pPr lvl="8">
              <a:spcBef>
                <a:spcPts val="0"/>
              </a:spcBef>
              <a:spcAft>
                <a:spcPts val="0"/>
              </a:spcAft>
              <a:buSzPts val="8800"/>
              <a:buNone/>
              <a:defRPr/>
            </a:lvl9pPr>
          </a:lstStyle>
          <a:p/>
        </p:txBody>
      </p:sp>
      <p:sp>
        <p:nvSpPr>
          <p:cNvPr id="26" name="Google Shape;26;p6"/>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7" name="Shape 27"/>
        <p:cNvGrpSpPr/>
        <p:nvPr/>
      </p:nvGrpSpPr>
      <p:grpSpPr>
        <a:xfrm>
          <a:off x="0" y="0"/>
          <a:ext cx="0" cy="0"/>
          <a:chOff x="0" y="0"/>
          <a:chExt cx="0" cy="0"/>
        </a:xfrm>
      </p:grpSpPr>
      <p:sp>
        <p:nvSpPr>
          <p:cNvPr id="28" name="Google Shape;28;p7"/>
          <p:cNvSpPr txBox="1"/>
          <p:nvPr>
            <p:ph type="title"/>
          </p:nvPr>
        </p:nvSpPr>
        <p:spPr>
          <a:xfrm>
            <a:off x="654570" y="2933567"/>
            <a:ext cx="5896800" cy="3990000"/>
          </a:xfrm>
          <a:prstGeom prst="rect">
            <a:avLst/>
          </a:prstGeom>
        </p:spPr>
        <p:txBody>
          <a:bodyPr anchorCtr="0" anchor="b" bIns="288900" lIns="288900" spcFirstLastPara="1" rIns="288900" wrap="square" tIns="288900">
            <a:noAutofit/>
          </a:bodyPr>
          <a:lstStyle>
            <a:lvl1pPr lvl="0">
              <a:spcBef>
                <a:spcPts val="0"/>
              </a:spcBef>
              <a:spcAft>
                <a:spcPts val="0"/>
              </a:spcAft>
              <a:buSzPts val="7600"/>
              <a:buNone/>
              <a:defRPr sz="7600"/>
            </a:lvl1pPr>
            <a:lvl2pPr lvl="1">
              <a:spcBef>
                <a:spcPts val="0"/>
              </a:spcBef>
              <a:spcAft>
                <a:spcPts val="0"/>
              </a:spcAft>
              <a:buSzPts val="7600"/>
              <a:buNone/>
              <a:defRPr sz="7600"/>
            </a:lvl2pPr>
            <a:lvl3pPr lvl="2">
              <a:spcBef>
                <a:spcPts val="0"/>
              </a:spcBef>
              <a:spcAft>
                <a:spcPts val="0"/>
              </a:spcAft>
              <a:buSzPts val="7600"/>
              <a:buNone/>
              <a:defRPr sz="7600"/>
            </a:lvl3pPr>
            <a:lvl4pPr lvl="3">
              <a:spcBef>
                <a:spcPts val="0"/>
              </a:spcBef>
              <a:spcAft>
                <a:spcPts val="0"/>
              </a:spcAft>
              <a:buSzPts val="7600"/>
              <a:buNone/>
              <a:defRPr sz="7600"/>
            </a:lvl4pPr>
            <a:lvl5pPr lvl="4">
              <a:spcBef>
                <a:spcPts val="0"/>
              </a:spcBef>
              <a:spcAft>
                <a:spcPts val="0"/>
              </a:spcAft>
              <a:buSzPts val="7600"/>
              <a:buNone/>
              <a:defRPr sz="7600"/>
            </a:lvl5pPr>
            <a:lvl6pPr lvl="5">
              <a:spcBef>
                <a:spcPts val="0"/>
              </a:spcBef>
              <a:spcAft>
                <a:spcPts val="0"/>
              </a:spcAft>
              <a:buSzPts val="7600"/>
              <a:buNone/>
              <a:defRPr sz="7600"/>
            </a:lvl6pPr>
            <a:lvl7pPr lvl="6">
              <a:spcBef>
                <a:spcPts val="0"/>
              </a:spcBef>
              <a:spcAft>
                <a:spcPts val="0"/>
              </a:spcAft>
              <a:buSzPts val="7600"/>
              <a:buNone/>
              <a:defRPr sz="7600"/>
            </a:lvl7pPr>
            <a:lvl8pPr lvl="7">
              <a:spcBef>
                <a:spcPts val="0"/>
              </a:spcBef>
              <a:spcAft>
                <a:spcPts val="0"/>
              </a:spcAft>
              <a:buSzPts val="7600"/>
              <a:buNone/>
              <a:defRPr sz="7600"/>
            </a:lvl8pPr>
            <a:lvl9pPr lvl="8">
              <a:spcBef>
                <a:spcPts val="0"/>
              </a:spcBef>
              <a:spcAft>
                <a:spcPts val="0"/>
              </a:spcAft>
              <a:buSzPts val="7600"/>
              <a:buNone/>
              <a:defRPr sz="7600"/>
            </a:lvl9pPr>
          </a:lstStyle>
          <a:p/>
        </p:txBody>
      </p:sp>
      <p:sp>
        <p:nvSpPr>
          <p:cNvPr id="29" name="Google Shape;29;p7"/>
          <p:cNvSpPr txBox="1"/>
          <p:nvPr>
            <p:ph idx="1" type="body"/>
          </p:nvPr>
        </p:nvSpPr>
        <p:spPr>
          <a:xfrm>
            <a:off x="654570" y="7337087"/>
            <a:ext cx="5896800" cy="16787100"/>
          </a:xfrm>
          <a:prstGeom prst="rect">
            <a:avLst/>
          </a:prstGeom>
        </p:spPr>
        <p:txBody>
          <a:bodyPr anchorCtr="0" anchor="t" bIns="288900" lIns="288900" spcFirstLastPara="1" rIns="288900" wrap="square" tIns="288900">
            <a:noAutofit/>
          </a:bodyPr>
          <a:lstStyle>
            <a:lvl1pPr indent="-469900" lvl="0" marL="457200">
              <a:spcBef>
                <a:spcPts val="0"/>
              </a:spcBef>
              <a:spcAft>
                <a:spcPts val="0"/>
              </a:spcAft>
              <a:buSzPts val="3800"/>
              <a:buChar char="●"/>
              <a:defRPr sz="3800"/>
            </a:lvl1pPr>
            <a:lvl2pPr indent="-469900" lvl="1" marL="914400">
              <a:spcBef>
                <a:spcPts val="5100"/>
              </a:spcBef>
              <a:spcAft>
                <a:spcPts val="0"/>
              </a:spcAft>
              <a:buSzPts val="3800"/>
              <a:buChar char="○"/>
              <a:defRPr sz="3800"/>
            </a:lvl2pPr>
            <a:lvl3pPr indent="-469900" lvl="2" marL="1371600">
              <a:spcBef>
                <a:spcPts val="5100"/>
              </a:spcBef>
              <a:spcAft>
                <a:spcPts val="0"/>
              </a:spcAft>
              <a:buSzPts val="3800"/>
              <a:buChar char="■"/>
              <a:defRPr sz="3800"/>
            </a:lvl3pPr>
            <a:lvl4pPr indent="-469900" lvl="3" marL="1828800">
              <a:spcBef>
                <a:spcPts val="5100"/>
              </a:spcBef>
              <a:spcAft>
                <a:spcPts val="0"/>
              </a:spcAft>
              <a:buSzPts val="3800"/>
              <a:buChar char="●"/>
              <a:defRPr sz="3800"/>
            </a:lvl4pPr>
            <a:lvl5pPr indent="-469900" lvl="4" marL="2286000">
              <a:spcBef>
                <a:spcPts val="5100"/>
              </a:spcBef>
              <a:spcAft>
                <a:spcPts val="0"/>
              </a:spcAft>
              <a:buSzPts val="3800"/>
              <a:buChar char="○"/>
              <a:defRPr sz="3800"/>
            </a:lvl5pPr>
            <a:lvl6pPr indent="-469900" lvl="5" marL="2743200">
              <a:spcBef>
                <a:spcPts val="5100"/>
              </a:spcBef>
              <a:spcAft>
                <a:spcPts val="0"/>
              </a:spcAft>
              <a:buSzPts val="3800"/>
              <a:buChar char="■"/>
              <a:defRPr sz="3800"/>
            </a:lvl6pPr>
            <a:lvl7pPr indent="-469900" lvl="6" marL="3200400">
              <a:spcBef>
                <a:spcPts val="5100"/>
              </a:spcBef>
              <a:spcAft>
                <a:spcPts val="0"/>
              </a:spcAft>
              <a:buSzPts val="3800"/>
              <a:buChar char="●"/>
              <a:defRPr sz="3800"/>
            </a:lvl7pPr>
            <a:lvl8pPr indent="-469900" lvl="7" marL="3657600">
              <a:spcBef>
                <a:spcPts val="5100"/>
              </a:spcBef>
              <a:spcAft>
                <a:spcPts val="0"/>
              </a:spcAft>
              <a:buSzPts val="3800"/>
              <a:buChar char="○"/>
              <a:defRPr sz="3800"/>
            </a:lvl8pPr>
            <a:lvl9pPr indent="-469900" lvl="8" marL="4114800">
              <a:spcBef>
                <a:spcPts val="5100"/>
              </a:spcBef>
              <a:spcAft>
                <a:spcPts val="5100"/>
              </a:spcAft>
              <a:buSzPts val="3800"/>
              <a:buChar char="■"/>
              <a:defRPr sz="3800"/>
            </a:lvl9pPr>
          </a:lstStyle>
          <a:p/>
        </p:txBody>
      </p:sp>
      <p:sp>
        <p:nvSpPr>
          <p:cNvPr id="30" name="Google Shape;30;p7"/>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1" name="Shape 31"/>
        <p:cNvGrpSpPr/>
        <p:nvPr/>
      </p:nvGrpSpPr>
      <p:grpSpPr>
        <a:xfrm>
          <a:off x="0" y="0"/>
          <a:ext cx="0" cy="0"/>
          <a:chOff x="0" y="0"/>
          <a:chExt cx="0" cy="0"/>
        </a:xfrm>
      </p:grpSpPr>
      <p:sp>
        <p:nvSpPr>
          <p:cNvPr id="32" name="Google Shape;32;p8"/>
          <p:cNvSpPr txBox="1"/>
          <p:nvPr>
            <p:ph type="title"/>
          </p:nvPr>
        </p:nvSpPr>
        <p:spPr>
          <a:xfrm>
            <a:off x="1029525" y="2376792"/>
            <a:ext cx="13372500" cy="21599400"/>
          </a:xfrm>
          <a:prstGeom prst="rect">
            <a:avLst/>
          </a:prstGeom>
        </p:spPr>
        <p:txBody>
          <a:bodyPr anchorCtr="0" anchor="ctr" bIns="288900" lIns="288900" spcFirstLastPara="1" rIns="288900" wrap="square" tIns="288900">
            <a:noAutofit/>
          </a:bodyPr>
          <a:lstStyle>
            <a:lvl1pPr lvl="0">
              <a:spcBef>
                <a:spcPts val="0"/>
              </a:spcBef>
              <a:spcAft>
                <a:spcPts val="0"/>
              </a:spcAft>
              <a:buSzPts val="15200"/>
              <a:buNone/>
              <a:defRPr sz="15200"/>
            </a:lvl1pPr>
            <a:lvl2pPr lvl="1">
              <a:spcBef>
                <a:spcPts val="0"/>
              </a:spcBef>
              <a:spcAft>
                <a:spcPts val="0"/>
              </a:spcAft>
              <a:buSzPts val="15200"/>
              <a:buNone/>
              <a:defRPr sz="15200"/>
            </a:lvl2pPr>
            <a:lvl3pPr lvl="2">
              <a:spcBef>
                <a:spcPts val="0"/>
              </a:spcBef>
              <a:spcAft>
                <a:spcPts val="0"/>
              </a:spcAft>
              <a:buSzPts val="15200"/>
              <a:buNone/>
              <a:defRPr sz="15200"/>
            </a:lvl3pPr>
            <a:lvl4pPr lvl="3">
              <a:spcBef>
                <a:spcPts val="0"/>
              </a:spcBef>
              <a:spcAft>
                <a:spcPts val="0"/>
              </a:spcAft>
              <a:buSzPts val="15200"/>
              <a:buNone/>
              <a:defRPr sz="15200"/>
            </a:lvl4pPr>
            <a:lvl5pPr lvl="4">
              <a:spcBef>
                <a:spcPts val="0"/>
              </a:spcBef>
              <a:spcAft>
                <a:spcPts val="0"/>
              </a:spcAft>
              <a:buSzPts val="15200"/>
              <a:buNone/>
              <a:defRPr sz="15200"/>
            </a:lvl5pPr>
            <a:lvl6pPr lvl="5">
              <a:spcBef>
                <a:spcPts val="0"/>
              </a:spcBef>
              <a:spcAft>
                <a:spcPts val="0"/>
              </a:spcAft>
              <a:buSzPts val="15200"/>
              <a:buNone/>
              <a:defRPr sz="15200"/>
            </a:lvl6pPr>
            <a:lvl7pPr lvl="6">
              <a:spcBef>
                <a:spcPts val="0"/>
              </a:spcBef>
              <a:spcAft>
                <a:spcPts val="0"/>
              </a:spcAft>
              <a:buSzPts val="15200"/>
              <a:buNone/>
              <a:defRPr sz="15200"/>
            </a:lvl7pPr>
            <a:lvl8pPr lvl="7">
              <a:spcBef>
                <a:spcPts val="0"/>
              </a:spcBef>
              <a:spcAft>
                <a:spcPts val="0"/>
              </a:spcAft>
              <a:buSzPts val="15200"/>
              <a:buNone/>
              <a:defRPr sz="15200"/>
            </a:lvl8pPr>
            <a:lvl9pPr lvl="8">
              <a:spcBef>
                <a:spcPts val="0"/>
              </a:spcBef>
              <a:spcAft>
                <a:spcPts val="0"/>
              </a:spcAft>
              <a:buSzPts val="15200"/>
              <a:buNone/>
              <a:defRPr sz="15200"/>
            </a:lvl9pPr>
          </a:lstStyle>
          <a:p/>
        </p:txBody>
      </p:sp>
      <p:sp>
        <p:nvSpPr>
          <p:cNvPr id="33" name="Google Shape;33;p8"/>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4" name="Shape 34"/>
        <p:cNvGrpSpPr/>
        <p:nvPr/>
      </p:nvGrpSpPr>
      <p:grpSpPr>
        <a:xfrm>
          <a:off x="0" y="0"/>
          <a:ext cx="0" cy="0"/>
          <a:chOff x="0" y="0"/>
          <a:chExt cx="0" cy="0"/>
        </a:xfrm>
      </p:grpSpPr>
      <p:sp>
        <p:nvSpPr>
          <p:cNvPr id="35" name="Google Shape;35;p9"/>
          <p:cNvSpPr/>
          <p:nvPr/>
        </p:nvSpPr>
        <p:spPr>
          <a:xfrm>
            <a:off x="9601200" y="-660"/>
            <a:ext cx="9601200" cy="27157800"/>
          </a:xfrm>
          <a:prstGeom prst="rect">
            <a:avLst/>
          </a:prstGeom>
          <a:solidFill>
            <a:schemeClr val="lt2"/>
          </a:solidFill>
          <a:ln>
            <a:noFill/>
          </a:ln>
        </p:spPr>
        <p:txBody>
          <a:bodyPr anchorCtr="0" anchor="ctr" bIns="288900" lIns="288900" spcFirstLastPara="1" rIns="288900" wrap="square" tIns="288900">
            <a:noAutofit/>
          </a:bodyPr>
          <a:lstStyle/>
          <a:p>
            <a:pPr indent="0" lvl="0" marL="0" rtl="0" algn="l">
              <a:spcBef>
                <a:spcPts val="0"/>
              </a:spcBef>
              <a:spcAft>
                <a:spcPts val="0"/>
              </a:spcAft>
              <a:buNone/>
            </a:pPr>
            <a:r>
              <a:t/>
            </a:r>
            <a:endParaRPr/>
          </a:p>
        </p:txBody>
      </p:sp>
      <p:sp>
        <p:nvSpPr>
          <p:cNvPr id="36" name="Google Shape;36;p9"/>
          <p:cNvSpPr txBox="1"/>
          <p:nvPr>
            <p:ph type="title"/>
          </p:nvPr>
        </p:nvSpPr>
        <p:spPr>
          <a:xfrm>
            <a:off x="557550" y="6511163"/>
            <a:ext cx="8494800" cy="7826400"/>
          </a:xfrm>
          <a:prstGeom prst="rect">
            <a:avLst/>
          </a:prstGeom>
        </p:spPr>
        <p:txBody>
          <a:bodyPr anchorCtr="0" anchor="b" bIns="288900" lIns="288900" spcFirstLastPara="1" rIns="288900" wrap="square" tIns="288900">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p:txBody>
      </p:sp>
      <p:sp>
        <p:nvSpPr>
          <p:cNvPr id="37" name="Google Shape;37;p9"/>
          <p:cNvSpPr txBox="1"/>
          <p:nvPr>
            <p:ph idx="1" type="subTitle"/>
          </p:nvPr>
        </p:nvSpPr>
        <p:spPr>
          <a:xfrm>
            <a:off x="557550" y="14800233"/>
            <a:ext cx="8494800" cy="6521400"/>
          </a:xfrm>
          <a:prstGeom prst="rect">
            <a:avLst/>
          </a:prstGeom>
        </p:spPr>
        <p:txBody>
          <a:bodyPr anchorCtr="0" anchor="t" bIns="288900" lIns="288900" spcFirstLastPara="1" rIns="288900" wrap="square" tIns="288900">
            <a:noAutofit/>
          </a:bodyPr>
          <a:lstStyle>
            <a:lvl1pPr lvl="0" algn="ctr">
              <a:lnSpc>
                <a:spcPct val="100000"/>
              </a:lnSpc>
              <a:spcBef>
                <a:spcPts val="0"/>
              </a:spcBef>
              <a:spcAft>
                <a:spcPts val="0"/>
              </a:spcAft>
              <a:buSzPts val="6600"/>
              <a:buNone/>
              <a:defRPr sz="6600"/>
            </a:lvl1pPr>
            <a:lvl2pPr lvl="1" algn="ctr">
              <a:lnSpc>
                <a:spcPct val="100000"/>
              </a:lnSpc>
              <a:spcBef>
                <a:spcPts val="0"/>
              </a:spcBef>
              <a:spcAft>
                <a:spcPts val="0"/>
              </a:spcAft>
              <a:buSzPts val="6600"/>
              <a:buNone/>
              <a:defRPr sz="6600"/>
            </a:lvl2pPr>
            <a:lvl3pPr lvl="2" algn="ctr">
              <a:lnSpc>
                <a:spcPct val="100000"/>
              </a:lnSpc>
              <a:spcBef>
                <a:spcPts val="0"/>
              </a:spcBef>
              <a:spcAft>
                <a:spcPts val="0"/>
              </a:spcAft>
              <a:buSzPts val="6600"/>
              <a:buNone/>
              <a:defRPr sz="6600"/>
            </a:lvl3pPr>
            <a:lvl4pPr lvl="3" algn="ctr">
              <a:lnSpc>
                <a:spcPct val="100000"/>
              </a:lnSpc>
              <a:spcBef>
                <a:spcPts val="0"/>
              </a:spcBef>
              <a:spcAft>
                <a:spcPts val="0"/>
              </a:spcAft>
              <a:buSzPts val="6600"/>
              <a:buNone/>
              <a:defRPr sz="6600"/>
            </a:lvl4pPr>
            <a:lvl5pPr lvl="4" algn="ctr">
              <a:lnSpc>
                <a:spcPct val="100000"/>
              </a:lnSpc>
              <a:spcBef>
                <a:spcPts val="0"/>
              </a:spcBef>
              <a:spcAft>
                <a:spcPts val="0"/>
              </a:spcAft>
              <a:buSzPts val="6600"/>
              <a:buNone/>
              <a:defRPr sz="6600"/>
            </a:lvl5pPr>
            <a:lvl6pPr lvl="5" algn="ctr">
              <a:lnSpc>
                <a:spcPct val="100000"/>
              </a:lnSpc>
              <a:spcBef>
                <a:spcPts val="0"/>
              </a:spcBef>
              <a:spcAft>
                <a:spcPts val="0"/>
              </a:spcAft>
              <a:buSzPts val="6600"/>
              <a:buNone/>
              <a:defRPr sz="6600"/>
            </a:lvl6pPr>
            <a:lvl7pPr lvl="6" algn="ctr">
              <a:lnSpc>
                <a:spcPct val="100000"/>
              </a:lnSpc>
              <a:spcBef>
                <a:spcPts val="0"/>
              </a:spcBef>
              <a:spcAft>
                <a:spcPts val="0"/>
              </a:spcAft>
              <a:buSzPts val="6600"/>
              <a:buNone/>
              <a:defRPr sz="6600"/>
            </a:lvl7pPr>
            <a:lvl8pPr lvl="7" algn="ctr">
              <a:lnSpc>
                <a:spcPct val="100000"/>
              </a:lnSpc>
              <a:spcBef>
                <a:spcPts val="0"/>
              </a:spcBef>
              <a:spcAft>
                <a:spcPts val="0"/>
              </a:spcAft>
              <a:buSzPts val="6600"/>
              <a:buNone/>
              <a:defRPr sz="6600"/>
            </a:lvl8pPr>
            <a:lvl9pPr lvl="8" algn="ctr">
              <a:lnSpc>
                <a:spcPct val="100000"/>
              </a:lnSpc>
              <a:spcBef>
                <a:spcPts val="0"/>
              </a:spcBef>
              <a:spcAft>
                <a:spcPts val="0"/>
              </a:spcAft>
              <a:buSzPts val="6600"/>
              <a:buNone/>
              <a:defRPr sz="6600"/>
            </a:lvl9pPr>
          </a:lstStyle>
          <a:p/>
        </p:txBody>
      </p:sp>
      <p:sp>
        <p:nvSpPr>
          <p:cNvPr id="38" name="Google Shape;38;p9"/>
          <p:cNvSpPr txBox="1"/>
          <p:nvPr>
            <p:ph idx="2" type="body"/>
          </p:nvPr>
        </p:nvSpPr>
        <p:spPr>
          <a:xfrm>
            <a:off x="10372950" y="3823115"/>
            <a:ext cx="8057700" cy="19510200"/>
          </a:xfrm>
          <a:prstGeom prst="rect">
            <a:avLst/>
          </a:prstGeom>
        </p:spPr>
        <p:txBody>
          <a:bodyPr anchorCtr="0" anchor="ctr" bIns="288900" lIns="288900" spcFirstLastPara="1" rIns="288900" wrap="square" tIns="288900">
            <a:noAutofit/>
          </a:bodyPr>
          <a:lstStyle>
            <a:lvl1pPr indent="-533400" lvl="0" marL="457200">
              <a:spcBef>
                <a:spcPts val="0"/>
              </a:spcBef>
              <a:spcAft>
                <a:spcPts val="0"/>
              </a:spcAft>
              <a:buSzPts val="4800"/>
              <a:buChar char="●"/>
              <a:defRPr/>
            </a:lvl1pPr>
            <a:lvl2pPr indent="-508000" lvl="1" marL="914400">
              <a:spcBef>
                <a:spcPts val="5100"/>
              </a:spcBef>
              <a:spcAft>
                <a:spcPts val="0"/>
              </a:spcAft>
              <a:buSzPts val="4400"/>
              <a:buChar char="○"/>
              <a:defRPr/>
            </a:lvl2pPr>
            <a:lvl3pPr indent="-508000" lvl="2" marL="1371600">
              <a:spcBef>
                <a:spcPts val="5100"/>
              </a:spcBef>
              <a:spcAft>
                <a:spcPts val="0"/>
              </a:spcAft>
              <a:buSzPts val="4400"/>
              <a:buChar char="■"/>
              <a:defRPr/>
            </a:lvl3pPr>
            <a:lvl4pPr indent="-508000" lvl="3" marL="1828800">
              <a:spcBef>
                <a:spcPts val="5100"/>
              </a:spcBef>
              <a:spcAft>
                <a:spcPts val="0"/>
              </a:spcAft>
              <a:buSzPts val="4400"/>
              <a:buChar char="●"/>
              <a:defRPr/>
            </a:lvl4pPr>
            <a:lvl5pPr indent="-508000" lvl="4" marL="2286000">
              <a:spcBef>
                <a:spcPts val="5100"/>
              </a:spcBef>
              <a:spcAft>
                <a:spcPts val="0"/>
              </a:spcAft>
              <a:buSzPts val="4400"/>
              <a:buChar char="○"/>
              <a:defRPr/>
            </a:lvl5pPr>
            <a:lvl6pPr indent="-508000" lvl="5" marL="2743200">
              <a:spcBef>
                <a:spcPts val="5100"/>
              </a:spcBef>
              <a:spcAft>
                <a:spcPts val="0"/>
              </a:spcAft>
              <a:buSzPts val="4400"/>
              <a:buChar char="■"/>
              <a:defRPr/>
            </a:lvl6pPr>
            <a:lvl7pPr indent="-508000" lvl="6" marL="3200400">
              <a:spcBef>
                <a:spcPts val="5100"/>
              </a:spcBef>
              <a:spcAft>
                <a:spcPts val="0"/>
              </a:spcAft>
              <a:buSzPts val="4400"/>
              <a:buChar char="●"/>
              <a:defRPr/>
            </a:lvl7pPr>
            <a:lvl8pPr indent="-508000" lvl="7" marL="3657600">
              <a:spcBef>
                <a:spcPts val="5100"/>
              </a:spcBef>
              <a:spcAft>
                <a:spcPts val="0"/>
              </a:spcAft>
              <a:buSzPts val="4400"/>
              <a:buChar char="○"/>
              <a:defRPr/>
            </a:lvl8pPr>
            <a:lvl9pPr indent="-508000" lvl="8" marL="4114800">
              <a:spcBef>
                <a:spcPts val="5100"/>
              </a:spcBef>
              <a:spcAft>
                <a:spcPts val="5100"/>
              </a:spcAft>
              <a:buSzPts val="4400"/>
              <a:buChar char="■"/>
              <a:defRPr/>
            </a:lvl9pPr>
          </a:lstStyle>
          <a:p/>
        </p:txBody>
      </p:sp>
      <p:sp>
        <p:nvSpPr>
          <p:cNvPr id="39" name="Google Shape;39;p9"/>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0" name="Shape 40"/>
        <p:cNvGrpSpPr/>
        <p:nvPr/>
      </p:nvGrpSpPr>
      <p:grpSpPr>
        <a:xfrm>
          <a:off x="0" y="0"/>
          <a:ext cx="0" cy="0"/>
          <a:chOff x="0" y="0"/>
          <a:chExt cx="0" cy="0"/>
        </a:xfrm>
      </p:grpSpPr>
      <p:sp>
        <p:nvSpPr>
          <p:cNvPr id="41" name="Google Shape;41;p10"/>
          <p:cNvSpPr txBox="1"/>
          <p:nvPr>
            <p:ph idx="1" type="body"/>
          </p:nvPr>
        </p:nvSpPr>
        <p:spPr>
          <a:xfrm>
            <a:off x="654570" y="22337432"/>
            <a:ext cx="12597600" cy="3195000"/>
          </a:xfrm>
          <a:prstGeom prst="rect">
            <a:avLst/>
          </a:prstGeom>
        </p:spPr>
        <p:txBody>
          <a:bodyPr anchorCtr="0" anchor="ctr" bIns="288900" lIns="288900" spcFirstLastPara="1" rIns="288900" wrap="square" tIns="288900">
            <a:noAutofit/>
          </a:bodyPr>
          <a:lstStyle>
            <a:lvl1pPr indent="-228600" lvl="0" marL="457200">
              <a:lnSpc>
                <a:spcPct val="100000"/>
              </a:lnSpc>
              <a:spcBef>
                <a:spcPts val="0"/>
              </a:spcBef>
              <a:spcAft>
                <a:spcPts val="0"/>
              </a:spcAft>
              <a:buSzPts val="4800"/>
              <a:buNone/>
              <a:defRPr/>
            </a:lvl1pPr>
          </a:lstStyle>
          <a:p/>
        </p:txBody>
      </p:sp>
      <p:sp>
        <p:nvSpPr>
          <p:cNvPr id="42" name="Google Shape;42;p10"/>
          <p:cNvSpPr txBox="1"/>
          <p:nvPr>
            <p:ph idx="12" type="sldNum"/>
          </p:nvPr>
        </p:nvSpPr>
        <p:spPr>
          <a:xfrm>
            <a:off x="17792161" y="24621780"/>
            <a:ext cx="1152300" cy="2078100"/>
          </a:xfrm>
          <a:prstGeom prst="rect">
            <a:avLst/>
          </a:prstGeom>
        </p:spPr>
        <p:txBody>
          <a:bodyPr anchorCtr="0" anchor="ctr" bIns="288900" lIns="288900" spcFirstLastPara="1" rIns="288900" wrap="square" tIns="288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54570" y="2349732"/>
            <a:ext cx="17893200" cy="3024000"/>
          </a:xfrm>
          <a:prstGeom prst="rect">
            <a:avLst/>
          </a:prstGeom>
          <a:noFill/>
          <a:ln>
            <a:noFill/>
          </a:ln>
        </p:spPr>
        <p:txBody>
          <a:bodyPr anchorCtr="0" anchor="t" bIns="288900" lIns="288900" spcFirstLastPara="1" rIns="288900" wrap="square" tIns="288900">
            <a:noAutofit/>
          </a:bodyPr>
          <a:lstStyle>
            <a:lvl1pPr lvl="0">
              <a:spcBef>
                <a:spcPts val="0"/>
              </a:spcBef>
              <a:spcAft>
                <a:spcPts val="0"/>
              </a:spcAft>
              <a:buClr>
                <a:srgbClr val="45818E"/>
              </a:buClr>
              <a:buSzPts val="8800"/>
              <a:buFont typeface="Open Sans"/>
              <a:buNone/>
              <a:defRPr sz="8800">
                <a:solidFill>
                  <a:srgbClr val="45818E"/>
                </a:solidFill>
                <a:latin typeface="Open Sans"/>
                <a:ea typeface="Open Sans"/>
                <a:cs typeface="Open Sans"/>
                <a:sym typeface="Open Sans"/>
              </a:defRPr>
            </a:lvl1pPr>
            <a:lvl2pPr lvl="1">
              <a:spcBef>
                <a:spcPts val="0"/>
              </a:spcBef>
              <a:spcAft>
                <a:spcPts val="0"/>
              </a:spcAft>
              <a:buClr>
                <a:schemeClr val="dk1"/>
              </a:buClr>
              <a:buSzPts val="8800"/>
              <a:buNone/>
              <a:defRPr sz="8800">
                <a:solidFill>
                  <a:schemeClr val="dk1"/>
                </a:solidFill>
              </a:defRPr>
            </a:lvl2pPr>
            <a:lvl3pPr lvl="2">
              <a:spcBef>
                <a:spcPts val="0"/>
              </a:spcBef>
              <a:spcAft>
                <a:spcPts val="0"/>
              </a:spcAft>
              <a:buClr>
                <a:schemeClr val="dk1"/>
              </a:buClr>
              <a:buSzPts val="8800"/>
              <a:buNone/>
              <a:defRPr sz="8800">
                <a:solidFill>
                  <a:schemeClr val="dk1"/>
                </a:solidFill>
              </a:defRPr>
            </a:lvl3pPr>
            <a:lvl4pPr lvl="3">
              <a:spcBef>
                <a:spcPts val="0"/>
              </a:spcBef>
              <a:spcAft>
                <a:spcPts val="0"/>
              </a:spcAft>
              <a:buClr>
                <a:schemeClr val="dk1"/>
              </a:buClr>
              <a:buSzPts val="8800"/>
              <a:buNone/>
              <a:defRPr sz="8800">
                <a:solidFill>
                  <a:schemeClr val="dk1"/>
                </a:solidFill>
              </a:defRPr>
            </a:lvl4pPr>
            <a:lvl5pPr lvl="4">
              <a:spcBef>
                <a:spcPts val="0"/>
              </a:spcBef>
              <a:spcAft>
                <a:spcPts val="0"/>
              </a:spcAft>
              <a:buClr>
                <a:schemeClr val="dk1"/>
              </a:buClr>
              <a:buSzPts val="8800"/>
              <a:buNone/>
              <a:defRPr sz="8800">
                <a:solidFill>
                  <a:schemeClr val="dk1"/>
                </a:solidFill>
              </a:defRPr>
            </a:lvl5pPr>
            <a:lvl6pPr lvl="5">
              <a:spcBef>
                <a:spcPts val="0"/>
              </a:spcBef>
              <a:spcAft>
                <a:spcPts val="0"/>
              </a:spcAft>
              <a:buClr>
                <a:schemeClr val="dk1"/>
              </a:buClr>
              <a:buSzPts val="8800"/>
              <a:buNone/>
              <a:defRPr sz="8800">
                <a:solidFill>
                  <a:schemeClr val="dk1"/>
                </a:solidFill>
              </a:defRPr>
            </a:lvl6pPr>
            <a:lvl7pPr lvl="6">
              <a:spcBef>
                <a:spcPts val="0"/>
              </a:spcBef>
              <a:spcAft>
                <a:spcPts val="0"/>
              </a:spcAft>
              <a:buClr>
                <a:schemeClr val="dk1"/>
              </a:buClr>
              <a:buSzPts val="8800"/>
              <a:buNone/>
              <a:defRPr sz="8800">
                <a:solidFill>
                  <a:schemeClr val="dk1"/>
                </a:solidFill>
              </a:defRPr>
            </a:lvl7pPr>
            <a:lvl8pPr lvl="7">
              <a:spcBef>
                <a:spcPts val="0"/>
              </a:spcBef>
              <a:spcAft>
                <a:spcPts val="0"/>
              </a:spcAft>
              <a:buClr>
                <a:schemeClr val="dk1"/>
              </a:buClr>
              <a:buSzPts val="8800"/>
              <a:buNone/>
              <a:defRPr sz="8800">
                <a:solidFill>
                  <a:schemeClr val="dk1"/>
                </a:solidFill>
              </a:defRPr>
            </a:lvl8pPr>
            <a:lvl9pPr lvl="8">
              <a:spcBef>
                <a:spcPts val="0"/>
              </a:spcBef>
              <a:spcAft>
                <a:spcPts val="0"/>
              </a:spcAft>
              <a:buClr>
                <a:schemeClr val="dk1"/>
              </a:buClr>
              <a:buSzPts val="8800"/>
              <a:buNone/>
              <a:defRPr sz="8800">
                <a:solidFill>
                  <a:schemeClr val="dk1"/>
                </a:solidFill>
              </a:defRPr>
            </a:lvl9pPr>
          </a:lstStyle>
          <a:p/>
        </p:txBody>
      </p:sp>
      <p:sp>
        <p:nvSpPr>
          <p:cNvPr id="7" name="Google Shape;7;p1"/>
          <p:cNvSpPr txBox="1"/>
          <p:nvPr>
            <p:ph idx="1" type="body"/>
          </p:nvPr>
        </p:nvSpPr>
        <p:spPr>
          <a:xfrm>
            <a:off x="654570" y="6085067"/>
            <a:ext cx="17893200" cy="18038700"/>
          </a:xfrm>
          <a:prstGeom prst="rect">
            <a:avLst/>
          </a:prstGeom>
          <a:noFill/>
          <a:ln>
            <a:noFill/>
          </a:ln>
        </p:spPr>
        <p:txBody>
          <a:bodyPr anchorCtr="0" anchor="t" bIns="288900" lIns="288900" spcFirstLastPara="1" rIns="288900" wrap="square" tIns="288900">
            <a:noAutofit/>
          </a:bodyPr>
          <a:lstStyle>
            <a:lvl1pPr indent="-533400" lvl="0" marL="457200">
              <a:lnSpc>
                <a:spcPct val="115000"/>
              </a:lnSpc>
              <a:spcBef>
                <a:spcPts val="0"/>
              </a:spcBef>
              <a:spcAft>
                <a:spcPts val="0"/>
              </a:spcAft>
              <a:buClr>
                <a:schemeClr val="dk2"/>
              </a:buClr>
              <a:buSzPts val="4800"/>
              <a:buFont typeface="Open Sans"/>
              <a:buChar char="●"/>
              <a:defRPr b="1" sz="4800">
                <a:solidFill>
                  <a:schemeClr val="dk2"/>
                </a:solidFill>
                <a:latin typeface="Open Sans"/>
                <a:ea typeface="Open Sans"/>
                <a:cs typeface="Open Sans"/>
                <a:sym typeface="Open Sans"/>
              </a:defRPr>
            </a:lvl1pPr>
            <a:lvl2pPr indent="-508000" lvl="1" marL="914400">
              <a:lnSpc>
                <a:spcPct val="115000"/>
              </a:lnSpc>
              <a:spcBef>
                <a:spcPts val="5100"/>
              </a:spcBef>
              <a:spcAft>
                <a:spcPts val="0"/>
              </a:spcAft>
              <a:buClr>
                <a:schemeClr val="dk2"/>
              </a:buClr>
              <a:buSzPts val="4400"/>
              <a:buFont typeface="Open Sans"/>
              <a:buChar char="○"/>
              <a:defRPr sz="4400">
                <a:solidFill>
                  <a:schemeClr val="dk2"/>
                </a:solidFill>
                <a:latin typeface="Open Sans"/>
                <a:ea typeface="Open Sans"/>
                <a:cs typeface="Open Sans"/>
                <a:sym typeface="Open Sans"/>
              </a:defRPr>
            </a:lvl2pPr>
            <a:lvl3pPr indent="-508000" lvl="2" marL="1371600">
              <a:lnSpc>
                <a:spcPct val="115000"/>
              </a:lnSpc>
              <a:spcBef>
                <a:spcPts val="5100"/>
              </a:spcBef>
              <a:spcAft>
                <a:spcPts val="0"/>
              </a:spcAft>
              <a:buClr>
                <a:schemeClr val="dk2"/>
              </a:buClr>
              <a:buSzPts val="4400"/>
              <a:buFont typeface="Open Sans"/>
              <a:buChar char="■"/>
              <a:defRPr sz="4400">
                <a:solidFill>
                  <a:schemeClr val="dk2"/>
                </a:solidFill>
                <a:latin typeface="Open Sans"/>
                <a:ea typeface="Open Sans"/>
                <a:cs typeface="Open Sans"/>
                <a:sym typeface="Open Sans"/>
              </a:defRPr>
            </a:lvl3pPr>
            <a:lvl4pPr indent="-508000" lvl="3" marL="1828800">
              <a:lnSpc>
                <a:spcPct val="115000"/>
              </a:lnSpc>
              <a:spcBef>
                <a:spcPts val="5100"/>
              </a:spcBef>
              <a:spcAft>
                <a:spcPts val="0"/>
              </a:spcAft>
              <a:buClr>
                <a:schemeClr val="dk2"/>
              </a:buClr>
              <a:buSzPts val="4400"/>
              <a:buFont typeface="Open Sans"/>
              <a:buChar char="●"/>
              <a:defRPr sz="4400">
                <a:solidFill>
                  <a:schemeClr val="dk2"/>
                </a:solidFill>
                <a:latin typeface="Open Sans"/>
                <a:ea typeface="Open Sans"/>
                <a:cs typeface="Open Sans"/>
                <a:sym typeface="Open Sans"/>
              </a:defRPr>
            </a:lvl4pPr>
            <a:lvl5pPr indent="-508000" lvl="4" marL="2286000">
              <a:lnSpc>
                <a:spcPct val="115000"/>
              </a:lnSpc>
              <a:spcBef>
                <a:spcPts val="5100"/>
              </a:spcBef>
              <a:spcAft>
                <a:spcPts val="0"/>
              </a:spcAft>
              <a:buClr>
                <a:schemeClr val="dk2"/>
              </a:buClr>
              <a:buSzPts val="4400"/>
              <a:buFont typeface="Open Sans"/>
              <a:buChar char="○"/>
              <a:defRPr sz="4400">
                <a:solidFill>
                  <a:schemeClr val="dk2"/>
                </a:solidFill>
                <a:latin typeface="Open Sans"/>
                <a:ea typeface="Open Sans"/>
                <a:cs typeface="Open Sans"/>
                <a:sym typeface="Open Sans"/>
              </a:defRPr>
            </a:lvl5pPr>
            <a:lvl6pPr indent="-508000" lvl="5" marL="2743200">
              <a:lnSpc>
                <a:spcPct val="115000"/>
              </a:lnSpc>
              <a:spcBef>
                <a:spcPts val="5100"/>
              </a:spcBef>
              <a:spcAft>
                <a:spcPts val="0"/>
              </a:spcAft>
              <a:buClr>
                <a:schemeClr val="dk2"/>
              </a:buClr>
              <a:buSzPts val="4400"/>
              <a:buFont typeface="Open Sans"/>
              <a:buChar char="■"/>
              <a:defRPr sz="4400">
                <a:solidFill>
                  <a:schemeClr val="dk2"/>
                </a:solidFill>
                <a:latin typeface="Open Sans"/>
                <a:ea typeface="Open Sans"/>
                <a:cs typeface="Open Sans"/>
                <a:sym typeface="Open Sans"/>
              </a:defRPr>
            </a:lvl6pPr>
            <a:lvl7pPr indent="-508000" lvl="6" marL="3200400">
              <a:lnSpc>
                <a:spcPct val="115000"/>
              </a:lnSpc>
              <a:spcBef>
                <a:spcPts val="5100"/>
              </a:spcBef>
              <a:spcAft>
                <a:spcPts val="0"/>
              </a:spcAft>
              <a:buClr>
                <a:schemeClr val="dk2"/>
              </a:buClr>
              <a:buSzPts val="4400"/>
              <a:buFont typeface="Open Sans"/>
              <a:buChar char="●"/>
              <a:defRPr sz="4400">
                <a:solidFill>
                  <a:schemeClr val="dk2"/>
                </a:solidFill>
                <a:latin typeface="Open Sans"/>
                <a:ea typeface="Open Sans"/>
                <a:cs typeface="Open Sans"/>
                <a:sym typeface="Open Sans"/>
              </a:defRPr>
            </a:lvl7pPr>
            <a:lvl8pPr indent="-508000" lvl="7" marL="3657600">
              <a:lnSpc>
                <a:spcPct val="115000"/>
              </a:lnSpc>
              <a:spcBef>
                <a:spcPts val="5100"/>
              </a:spcBef>
              <a:spcAft>
                <a:spcPts val="0"/>
              </a:spcAft>
              <a:buClr>
                <a:schemeClr val="dk2"/>
              </a:buClr>
              <a:buSzPts val="4400"/>
              <a:buFont typeface="Open Sans"/>
              <a:buChar char="○"/>
              <a:defRPr sz="4400">
                <a:solidFill>
                  <a:schemeClr val="dk2"/>
                </a:solidFill>
                <a:latin typeface="Open Sans"/>
                <a:ea typeface="Open Sans"/>
                <a:cs typeface="Open Sans"/>
                <a:sym typeface="Open Sans"/>
              </a:defRPr>
            </a:lvl8pPr>
            <a:lvl9pPr indent="-508000" lvl="8" marL="4114800">
              <a:lnSpc>
                <a:spcPct val="115000"/>
              </a:lnSpc>
              <a:spcBef>
                <a:spcPts val="5100"/>
              </a:spcBef>
              <a:spcAft>
                <a:spcPts val="5100"/>
              </a:spcAft>
              <a:buClr>
                <a:schemeClr val="dk2"/>
              </a:buClr>
              <a:buSzPts val="4400"/>
              <a:buFont typeface="Open Sans"/>
              <a:buChar char="■"/>
              <a:defRPr sz="4400">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17792161" y="24621780"/>
            <a:ext cx="1152300" cy="2078100"/>
          </a:xfrm>
          <a:prstGeom prst="rect">
            <a:avLst/>
          </a:prstGeom>
          <a:noFill/>
          <a:ln>
            <a:noFill/>
          </a:ln>
        </p:spPr>
        <p:txBody>
          <a:bodyPr anchorCtr="0" anchor="ctr" bIns="288900" lIns="288900" spcFirstLastPara="1" rIns="288900" wrap="square" tIns="288900">
            <a:noAutofit/>
          </a:bodyPr>
          <a:lstStyle>
            <a:lvl1pPr lvl="0" algn="r">
              <a:buNone/>
              <a:defRPr sz="3200">
                <a:solidFill>
                  <a:schemeClr val="dk2"/>
                </a:solidFill>
              </a:defRPr>
            </a:lvl1pPr>
            <a:lvl2pPr lvl="1" algn="r">
              <a:buNone/>
              <a:defRPr sz="3200">
                <a:solidFill>
                  <a:schemeClr val="dk2"/>
                </a:solidFill>
              </a:defRPr>
            </a:lvl2pPr>
            <a:lvl3pPr lvl="2" algn="r">
              <a:buNone/>
              <a:defRPr sz="3200">
                <a:solidFill>
                  <a:schemeClr val="dk2"/>
                </a:solidFill>
              </a:defRPr>
            </a:lvl3pPr>
            <a:lvl4pPr lvl="3" algn="r">
              <a:buNone/>
              <a:defRPr sz="3200">
                <a:solidFill>
                  <a:schemeClr val="dk2"/>
                </a:solidFill>
              </a:defRPr>
            </a:lvl4pPr>
            <a:lvl5pPr lvl="4" algn="r">
              <a:buNone/>
              <a:defRPr sz="3200">
                <a:solidFill>
                  <a:schemeClr val="dk2"/>
                </a:solidFill>
              </a:defRPr>
            </a:lvl5pPr>
            <a:lvl6pPr lvl="5" algn="r">
              <a:buNone/>
              <a:defRPr sz="3200">
                <a:solidFill>
                  <a:schemeClr val="dk2"/>
                </a:solidFill>
              </a:defRPr>
            </a:lvl6pPr>
            <a:lvl7pPr lvl="6" algn="r">
              <a:buNone/>
              <a:defRPr sz="3200">
                <a:solidFill>
                  <a:schemeClr val="dk2"/>
                </a:solidFill>
              </a:defRPr>
            </a:lvl7pPr>
            <a:lvl8pPr lvl="7" algn="r">
              <a:buNone/>
              <a:defRPr sz="3200">
                <a:solidFill>
                  <a:schemeClr val="dk2"/>
                </a:solidFill>
              </a:defRPr>
            </a:lvl8pPr>
            <a:lvl9pPr lvl="8" algn="r">
              <a:buNone/>
              <a:defRPr sz="3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gif"/><Relationship Id="rId4" Type="http://schemas.openxmlformats.org/officeDocument/2006/relationships/hyperlink" Target="https://mote.org/research/program/coral-reef-science-monitoring/bleachwatc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13"/>
          <p:cNvSpPr txBox="1"/>
          <p:nvPr>
            <p:ph type="title"/>
          </p:nvPr>
        </p:nvSpPr>
        <p:spPr>
          <a:xfrm>
            <a:off x="654570" y="2349732"/>
            <a:ext cx="17893200" cy="3024000"/>
          </a:xfrm>
          <a:prstGeom prst="rect">
            <a:avLst/>
          </a:prstGeom>
        </p:spPr>
        <p:txBody>
          <a:bodyPr anchorCtr="0" anchor="t" bIns="288900" lIns="288900" spcFirstLastPara="1" rIns="288900" wrap="square" tIns="288900">
            <a:noAutofit/>
          </a:bodyPr>
          <a:lstStyle/>
          <a:p>
            <a:pPr indent="0" lvl="0" marL="0" rtl="0" algn="l">
              <a:spcBef>
                <a:spcPts val="0"/>
              </a:spcBef>
              <a:spcAft>
                <a:spcPts val="0"/>
              </a:spcAft>
              <a:buNone/>
            </a:pPr>
            <a:r>
              <a:rPr b="1" lang="en" sz="4400">
                <a:solidFill>
                  <a:srgbClr val="76A5AF"/>
                </a:solidFill>
              </a:rPr>
              <a:t>DATA IN THE CLASSROOM: LEVEL 1</a:t>
            </a:r>
            <a:r>
              <a:rPr lang="en" sz="4400"/>
              <a:t> </a:t>
            </a:r>
            <a:endParaRPr sz="4400"/>
          </a:p>
          <a:p>
            <a:pPr indent="0" lvl="0" marL="0" rtl="0" algn="l">
              <a:spcBef>
                <a:spcPts val="0"/>
              </a:spcBef>
              <a:spcAft>
                <a:spcPts val="0"/>
              </a:spcAft>
              <a:buNone/>
            </a:pPr>
            <a:r>
              <a:rPr lang="en"/>
              <a:t>Coral Reef Locations </a:t>
            </a:r>
            <a:endParaRPr/>
          </a:p>
        </p:txBody>
      </p:sp>
      <p:sp>
        <p:nvSpPr>
          <p:cNvPr id="54" name="Google Shape;54;p13"/>
          <p:cNvSpPr txBox="1"/>
          <p:nvPr>
            <p:ph idx="1" type="body"/>
          </p:nvPr>
        </p:nvSpPr>
        <p:spPr>
          <a:xfrm>
            <a:off x="654575" y="6085076"/>
            <a:ext cx="17893200" cy="20022600"/>
          </a:xfrm>
          <a:prstGeom prst="rect">
            <a:avLst/>
          </a:prstGeom>
        </p:spPr>
        <p:txBody>
          <a:bodyPr anchorCtr="0" anchor="t" bIns="288900" lIns="288900" spcFirstLastPara="1" rIns="288900" wrap="square" tIns="288900">
            <a:noAutofit/>
          </a:bodyPr>
          <a:lstStyle/>
          <a:p>
            <a:pPr indent="-323850" lvl="0" marL="171450" rtl="0" algn="l">
              <a:lnSpc>
                <a:spcPct val="150000"/>
              </a:lnSpc>
              <a:spcBef>
                <a:spcPts val="1000"/>
              </a:spcBef>
              <a:spcAft>
                <a:spcPts val="0"/>
              </a:spcAft>
              <a:buClr>
                <a:schemeClr val="dk1"/>
              </a:buClr>
              <a:buSzPts val="2400"/>
              <a:buAutoNum type="arabicPeriod"/>
            </a:pPr>
            <a:r>
              <a:rPr b="0" lang="en" sz="2400" u="sng">
                <a:solidFill>
                  <a:schemeClr val="dk1"/>
                </a:solidFill>
              </a:rPr>
              <a:t>Reading Sea Surface Temperature Maps:</a:t>
            </a:r>
            <a:r>
              <a:rPr b="0" lang="en" sz="2400">
                <a:solidFill>
                  <a:schemeClr val="dk1"/>
                </a:solidFill>
              </a:rPr>
              <a:t>   </a:t>
            </a:r>
            <a:r>
              <a:rPr b="0" lang="en" sz="2400">
                <a:solidFill>
                  <a:schemeClr val="dk1"/>
                </a:solidFill>
              </a:rPr>
              <a:t>Coral reefs face numerous hazards and threats both globally and locally. </a:t>
            </a:r>
            <a:br>
              <a:rPr b="0" lang="en" sz="2400">
                <a:solidFill>
                  <a:schemeClr val="dk1"/>
                </a:solidFill>
              </a:rPr>
            </a:br>
            <a:r>
              <a:rPr b="0" lang="en" sz="2400">
                <a:solidFill>
                  <a:schemeClr val="dk1"/>
                </a:solidFill>
              </a:rPr>
              <a:t>To carefully monitor the ocean temperatures that coral reefs are exposed to, scientists use highly detailed maps of sea surface temperature (SST). To monitor SST across the planet, scientists frequently use data from satellites. By plotting the data values as colors on a map, called a false-colored map, it is easy to spot patterns of temperature and how they change across the map and at different times.  Explore the interactive maps in Level 1 and fill in the blanks below.</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br>
              <a:rPr b="0" lang="en" sz="2400" u="sng">
                <a:solidFill>
                  <a:schemeClr val="dk1"/>
                </a:solidFill>
              </a:rPr>
            </a:br>
            <a:br>
              <a:rPr b="0" lang="en" sz="2400" u="sng">
                <a:solidFill>
                  <a:schemeClr val="dk1"/>
                </a:solidFill>
              </a:rPr>
            </a:br>
            <a:br>
              <a:rPr b="0" lang="en" sz="2400" u="sng">
                <a:solidFill>
                  <a:schemeClr val="dk1"/>
                </a:solidFill>
              </a:rPr>
            </a:br>
            <a:br>
              <a:rPr b="0" lang="en" sz="2400" u="sng">
                <a:solidFill>
                  <a:schemeClr val="dk1"/>
                </a:solidFill>
              </a:rPr>
            </a:br>
            <a:br>
              <a:rPr b="0" lang="en" sz="2400" u="sng">
                <a:solidFill>
                  <a:schemeClr val="dk1"/>
                </a:solidFill>
              </a:rPr>
            </a:br>
            <a:endParaRPr b="0" sz="2400" u="sng">
              <a:solidFill>
                <a:schemeClr val="dk1"/>
              </a:solidFill>
            </a:endParaRPr>
          </a:p>
          <a:p>
            <a:pPr indent="-381000" lvl="0" marL="457200" rtl="0" algn="l">
              <a:lnSpc>
                <a:spcPct val="150000"/>
              </a:lnSpc>
              <a:spcBef>
                <a:spcPts val="1000"/>
              </a:spcBef>
              <a:spcAft>
                <a:spcPts val="0"/>
              </a:spcAft>
              <a:buClr>
                <a:schemeClr val="dk1"/>
              </a:buClr>
              <a:buSzPts val="2400"/>
              <a:buAutoNum type="arabicPeriod" startAt="2"/>
            </a:pPr>
            <a:r>
              <a:rPr b="0" lang="en" sz="2400" u="sng">
                <a:solidFill>
                  <a:schemeClr val="dk1"/>
                </a:solidFill>
              </a:rPr>
              <a:t>Coral Reef Habitat and Range</a:t>
            </a:r>
            <a:r>
              <a:rPr b="0" lang="en" sz="2400">
                <a:solidFill>
                  <a:schemeClr val="dk1"/>
                </a:solidFill>
              </a:rPr>
              <a:t>   Coral reefs have a very limited distribution around the planet. Explore the interactive maps in Level 1 and fill in the blanks below.</a:t>
            </a:r>
            <a:endParaRPr b="0" sz="2400">
              <a:solidFill>
                <a:schemeClr val="dk1"/>
              </a:solidFill>
            </a:endParaRPr>
          </a:p>
          <a:p>
            <a:pPr indent="0" lvl="0" marL="0" rtl="0" algn="l">
              <a:lnSpc>
                <a:spcPct val="150000"/>
              </a:lnSpc>
              <a:spcBef>
                <a:spcPts val="1000"/>
              </a:spcBef>
              <a:spcAft>
                <a:spcPts val="0"/>
              </a:spcAft>
              <a:buNone/>
            </a:pPr>
            <a:r>
              <a:t/>
            </a:r>
            <a:endParaRPr b="0" sz="2400" u="sng">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00000"/>
              </a:lnSpc>
              <a:spcBef>
                <a:spcPts val="0"/>
              </a:spcBef>
              <a:spcAft>
                <a:spcPts val="0"/>
              </a:spcAft>
              <a:buNone/>
            </a:pPr>
            <a:r>
              <a:t/>
            </a:r>
            <a:endParaRPr b="0" sz="2400">
              <a:solidFill>
                <a:srgbClr val="000000"/>
              </a:solidFill>
            </a:endParaRPr>
          </a:p>
          <a:p>
            <a:pPr indent="0" lvl="0" marL="0" rtl="0" algn="l">
              <a:lnSpc>
                <a:spcPct val="100000"/>
              </a:lnSpc>
              <a:spcBef>
                <a:spcPts val="0"/>
              </a:spcBef>
              <a:spcAft>
                <a:spcPts val="0"/>
              </a:spcAft>
              <a:buNone/>
            </a:pPr>
            <a:r>
              <a:rPr b="0" lang="en" sz="2400">
                <a:solidFill>
                  <a:schemeClr val="dk1"/>
                </a:solidFill>
              </a:rPr>
              <a:t>   </a:t>
            </a:r>
            <a:endParaRPr b="0" sz="2400">
              <a:solidFill>
                <a:schemeClr val="dk1"/>
              </a:solidFill>
            </a:endParaRPr>
          </a:p>
          <a:p>
            <a:pPr indent="0" lvl="0" marL="0" rtl="0" algn="l">
              <a:lnSpc>
                <a:spcPct val="100000"/>
              </a:lnSpc>
              <a:spcBef>
                <a:spcPts val="0"/>
              </a:spcBef>
              <a:spcAft>
                <a:spcPts val="0"/>
              </a:spcAft>
              <a:buNone/>
            </a:pPr>
            <a:r>
              <a:rPr b="0" lang="en" sz="2400">
                <a:solidFill>
                  <a:schemeClr val="dk1"/>
                </a:solidFill>
              </a:rPr>
              <a:t>  </a:t>
            </a:r>
            <a:endParaRPr b="0" i="1" sz="2400">
              <a:solidFill>
                <a:srgbClr val="000000"/>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p:txBody>
      </p:sp>
      <p:cxnSp>
        <p:nvCxnSpPr>
          <p:cNvPr id="55" name="Google Shape;55;p13"/>
          <p:cNvCxnSpPr/>
          <p:nvPr/>
        </p:nvCxnSpPr>
        <p:spPr>
          <a:xfrm flipH="1" rot="10800000">
            <a:off x="614400" y="5119275"/>
            <a:ext cx="17973600" cy="66000"/>
          </a:xfrm>
          <a:prstGeom prst="straightConnector1">
            <a:avLst/>
          </a:prstGeom>
          <a:noFill/>
          <a:ln cap="flat" cmpd="sng" w="76200">
            <a:solidFill>
              <a:schemeClr val="dk2"/>
            </a:solidFill>
            <a:prstDash val="solid"/>
            <a:round/>
            <a:headEnd len="med" w="med" type="none"/>
            <a:tailEnd len="med" w="med" type="none"/>
          </a:ln>
        </p:spPr>
      </p:cxnSp>
      <p:graphicFrame>
        <p:nvGraphicFramePr>
          <p:cNvPr id="56" name="Google Shape;56;p13"/>
          <p:cNvGraphicFramePr/>
          <p:nvPr/>
        </p:nvGraphicFramePr>
        <p:xfrm>
          <a:off x="952500" y="9625863"/>
          <a:ext cx="3000000" cy="3000000"/>
        </p:xfrm>
        <a:graphic>
          <a:graphicData uri="http://schemas.openxmlformats.org/drawingml/2006/table">
            <a:tbl>
              <a:tblPr>
                <a:noFill/>
                <a:tableStyleId>{505CAEEB-84C1-404F-9834-E1A44766B1AC}</a:tableStyleId>
              </a:tblPr>
              <a:tblGrid>
                <a:gridCol w="9526350"/>
                <a:gridCol w="7771050"/>
              </a:tblGrid>
              <a:tr h="381000">
                <a:tc>
                  <a:txBody>
                    <a:bodyPr/>
                    <a:lstStyle/>
                    <a:p>
                      <a:pPr indent="0" lvl="0" marL="0" rtl="0" algn="l">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What is the average temperature at 160 °East and 10°North?</a:t>
                      </a:r>
                      <a:br>
                        <a:rPr lang="en" sz="2400">
                          <a:solidFill>
                            <a:schemeClr val="dk1"/>
                          </a:solidFill>
                          <a:latin typeface="Open Sans"/>
                          <a:ea typeface="Open Sans"/>
                          <a:cs typeface="Open Sans"/>
                          <a:sym typeface="Open Sans"/>
                        </a:rPr>
                      </a:br>
                      <a:endParaRPr i="1" sz="2000">
                        <a:latin typeface="Open Sans"/>
                        <a:ea typeface="Open Sans"/>
                        <a:cs typeface="Open Sans"/>
                        <a:sym typeface="Open Sans"/>
                      </a:endParaRPr>
                    </a:p>
                  </a:txBody>
                  <a:tcPr marT="91425" marB="91425" marR="91425" marL="91425">
                    <a:lnR cap="flat" cmpd="sng" w="9525">
                      <a:solidFill>
                        <a:schemeClr val="dk2"/>
                      </a:solidFill>
                      <a:prstDash val="solid"/>
                      <a:round/>
                      <a:headEnd len="sm" w="sm" type="none"/>
                      <a:tailEnd len="sm" w="sm" type="none"/>
                    </a:lnR>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381000">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Between which latitudes do most of the warmest temperatures (orange-red) occur?</a:t>
                      </a:r>
                      <a:br>
                        <a:rPr lang="en" sz="2400">
                          <a:solidFill>
                            <a:schemeClr val="dk1"/>
                          </a:solidFill>
                          <a:latin typeface="Open Sans"/>
                          <a:ea typeface="Open Sans"/>
                          <a:cs typeface="Open Sans"/>
                          <a:sym typeface="Open Sans"/>
                        </a:rPr>
                      </a:br>
                      <a:endParaRPr sz="2400">
                        <a:solidFill>
                          <a:schemeClr val="dk1"/>
                        </a:solidFill>
                        <a:latin typeface="Open Sans"/>
                        <a:ea typeface="Open Sans"/>
                        <a:cs typeface="Open Sans"/>
                        <a:sym typeface="Open Sans"/>
                      </a:endParaRPr>
                    </a:p>
                  </a:txBody>
                  <a:tcPr marT="91425" marB="91425" marR="91425" marL="91425">
                    <a:lnR cap="flat" cmpd="sng" w="9525">
                      <a:solidFill>
                        <a:schemeClr val="dk2"/>
                      </a:solidFill>
                      <a:prstDash val="solid"/>
                      <a:round/>
                      <a:headEnd len="sm" w="sm" type="none"/>
                      <a:tailEnd len="sm" w="sm" type="none"/>
                    </a:lnR>
                  </a:tcPr>
                </a:tc>
                <a:tc>
                  <a:txBody>
                    <a:bodyPr/>
                    <a:lstStyle/>
                    <a:p>
                      <a:pPr indent="0" lvl="0" marL="0" rtl="0" algn="l">
                        <a:spcBef>
                          <a:spcPts val="0"/>
                        </a:spcBef>
                        <a:spcAft>
                          <a:spcPts val="0"/>
                        </a:spcAft>
                        <a:buClr>
                          <a:schemeClr val="dk1"/>
                        </a:buClr>
                        <a:buSzPts val="1100"/>
                        <a:buFont typeface="Arial"/>
                        <a:buNone/>
                      </a:pPr>
                      <a:r>
                        <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bl>
          </a:graphicData>
        </a:graphic>
      </p:graphicFrame>
      <p:cxnSp>
        <p:nvCxnSpPr>
          <p:cNvPr id="57" name="Google Shape;57;p13"/>
          <p:cNvCxnSpPr/>
          <p:nvPr/>
        </p:nvCxnSpPr>
        <p:spPr>
          <a:xfrm rot="10800000">
            <a:off x="19510700" y="10523925"/>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58" name="Google Shape;58;p13"/>
          <p:cNvSpPr txBox="1"/>
          <p:nvPr/>
        </p:nvSpPr>
        <p:spPr>
          <a:xfrm>
            <a:off x="21033200" y="9646875"/>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boxes.</a:t>
            </a:r>
            <a:endParaRPr sz="3100">
              <a:latin typeface="Open Sans"/>
              <a:ea typeface="Open Sans"/>
              <a:cs typeface="Open Sans"/>
              <a:sym typeface="Open Sans"/>
            </a:endParaRPr>
          </a:p>
        </p:txBody>
      </p:sp>
      <p:cxnSp>
        <p:nvCxnSpPr>
          <p:cNvPr id="59" name="Google Shape;59;p13"/>
          <p:cNvCxnSpPr/>
          <p:nvPr/>
        </p:nvCxnSpPr>
        <p:spPr>
          <a:xfrm rot="10800000">
            <a:off x="19510700" y="22547975"/>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60" name="Google Shape;60;p13"/>
          <p:cNvSpPr txBox="1"/>
          <p:nvPr/>
        </p:nvSpPr>
        <p:spPr>
          <a:xfrm>
            <a:off x="21033200" y="21670925"/>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boxes.</a:t>
            </a:r>
            <a:endParaRPr sz="3100">
              <a:latin typeface="Open Sans"/>
              <a:ea typeface="Open Sans"/>
              <a:cs typeface="Open Sans"/>
              <a:sym typeface="Open Sans"/>
            </a:endParaRPr>
          </a:p>
        </p:txBody>
      </p:sp>
      <p:graphicFrame>
        <p:nvGraphicFramePr>
          <p:cNvPr id="61" name="Google Shape;61;p13"/>
          <p:cNvGraphicFramePr/>
          <p:nvPr/>
        </p:nvGraphicFramePr>
        <p:xfrm>
          <a:off x="952475" y="21595188"/>
          <a:ext cx="3000000" cy="3000000"/>
        </p:xfrm>
        <a:graphic>
          <a:graphicData uri="http://schemas.openxmlformats.org/drawingml/2006/table">
            <a:tbl>
              <a:tblPr>
                <a:noFill/>
                <a:tableStyleId>{505CAEEB-84C1-404F-9834-E1A44766B1AC}</a:tableStyleId>
              </a:tblPr>
              <a:tblGrid>
                <a:gridCol w="3845150"/>
                <a:gridCol w="13452250"/>
              </a:tblGrid>
              <a:tr h="381000">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Latitude: </a:t>
                      </a:r>
                      <a:br>
                        <a:rPr lang="en" sz="2400">
                          <a:solidFill>
                            <a:schemeClr val="dk1"/>
                          </a:solidFill>
                          <a:latin typeface="Open Sans"/>
                          <a:ea typeface="Open Sans"/>
                          <a:cs typeface="Open Sans"/>
                          <a:sym typeface="Open Sans"/>
                        </a:rPr>
                      </a:br>
                      <a:endParaRPr i="1" sz="2000">
                        <a:latin typeface="Open Sans"/>
                        <a:ea typeface="Open Sans"/>
                        <a:cs typeface="Open Sans"/>
                        <a:sym typeface="Open Sans"/>
                      </a:endParaRPr>
                    </a:p>
                  </a:txBody>
                  <a:tcPr marT="91425" marB="91425" marR="91425" marL="91425">
                    <a:lnR cap="flat" cmpd="sng" w="9525">
                      <a:solidFill>
                        <a:schemeClr val="dk2"/>
                      </a:solidFill>
                      <a:prstDash val="solid"/>
                      <a:round/>
                      <a:headEnd len="sm" w="sm" type="none"/>
                      <a:tailEnd len="sm" w="sm" type="none"/>
                    </a:lnR>
                  </a:tcPr>
                </a:tc>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Corals reefs are generally located between  ________  °North and  ________ °South</a:t>
                      </a:r>
                      <a:endParaRPr sz="2400">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381000">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Temperature: </a:t>
                      </a:r>
                      <a:br>
                        <a:rPr lang="en" sz="2400">
                          <a:solidFill>
                            <a:schemeClr val="dk1"/>
                          </a:solidFill>
                          <a:latin typeface="Open Sans"/>
                          <a:ea typeface="Open Sans"/>
                          <a:cs typeface="Open Sans"/>
                          <a:sym typeface="Open Sans"/>
                        </a:rPr>
                      </a:br>
                      <a:endParaRPr sz="2400">
                        <a:solidFill>
                          <a:schemeClr val="dk1"/>
                        </a:solidFill>
                        <a:latin typeface="Open Sans"/>
                        <a:ea typeface="Open Sans"/>
                        <a:cs typeface="Open Sans"/>
                        <a:sym typeface="Open Sans"/>
                      </a:endParaRPr>
                    </a:p>
                  </a:txBody>
                  <a:tcPr marT="91425" marB="91425" marR="91425" marL="91425">
                    <a:lnR cap="flat" cmpd="sng" w="9525">
                      <a:solidFill>
                        <a:schemeClr val="dk2"/>
                      </a:solidFill>
                      <a:prstDash val="solid"/>
                      <a:round/>
                      <a:headEnd len="sm" w="sm" type="none"/>
                      <a:tailEnd len="sm" w="sm" type="none"/>
                    </a:lnR>
                  </a:tcPr>
                </a:tc>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Most corals survive in temperatures ranging from  ________ to ________ °Celsius.</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bl>
          </a:graphicData>
        </a:graphic>
      </p:graphicFrame>
      <p:pic>
        <p:nvPicPr>
          <p:cNvPr id="62" name="Google Shape;62;p13"/>
          <p:cNvPicPr preferRelativeResize="0"/>
          <p:nvPr/>
        </p:nvPicPr>
        <p:blipFill>
          <a:blip r:embed="rId3">
            <a:alphaModFix/>
          </a:blip>
          <a:stretch>
            <a:fillRect/>
          </a:stretch>
        </p:blipFill>
        <p:spPr>
          <a:xfrm>
            <a:off x="952500" y="12381000"/>
            <a:ext cx="15244025" cy="6736374"/>
          </a:xfrm>
          <a:prstGeom prst="rect">
            <a:avLst/>
          </a:prstGeom>
          <a:noFill/>
          <a:ln>
            <a:noFill/>
          </a:ln>
        </p:spPr>
      </p:pic>
      <p:pic>
        <p:nvPicPr>
          <p:cNvPr id="63" name="Google Shape;63;p13"/>
          <p:cNvPicPr preferRelativeResize="0"/>
          <p:nvPr/>
        </p:nvPicPr>
        <p:blipFill>
          <a:blip r:embed="rId4">
            <a:alphaModFix/>
          </a:blip>
          <a:stretch>
            <a:fillRect/>
          </a:stretch>
        </p:blipFill>
        <p:spPr>
          <a:xfrm>
            <a:off x="11285500" y="12584800"/>
            <a:ext cx="4676775" cy="12287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654570" y="2349732"/>
            <a:ext cx="17893200" cy="3024000"/>
          </a:xfrm>
          <a:prstGeom prst="rect">
            <a:avLst/>
          </a:prstGeom>
        </p:spPr>
        <p:txBody>
          <a:bodyPr anchorCtr="0" anchor="t" bIns="288900" lIns="288900" spcFirstLastPara="1" rIns="288900" wrap="square" tIns="288900">
            <a:noAutofit/>
          </a:bodyPr>
          <a:lstStyle/>
          <a:p>
            <a:pPr indent="0" lvl="0" marL="0" rtl="0" algn="l">
              <a:spcBef>
                <a:spcPts val="0"/>
              </a:spcBef>
              <a:spcAft>
                <a:spcPts val="0"/>
              </a:spcAft>
              <a:buNone/>
            </a:pPr>
            <a:r>
              <a:rPr b="1" lang="en" sz="4400">
                <a:solidFill>
                  <a:srgbClr val="76A5AF"/>
                </a:solidFill>
              </a:rPr>
              <a:t>DATA IN THE CLASSROOM: LEVEL 2</a:t>
            </a:r>
            <a:r>
              <a:rPr lang="en" sz="4400"/>
              <a:t> </a:t>
            </a:r>
            <a:endParaRPr sz="4400"/>
          </a:p>
          <a:p>
            <a:pPr indent="0" lvl="0" marL="0" rtl="0" algn="l">
              <a:spcBef>
                <a:spcPts val="0"/>
              </a:spcBef>
              <a:spcAft>
                <a:spcPts val="0"/>
              </a:spcAft>
              <a:buNone/>
            </a:pPr>
            <a:r>
              <a:rPr lang="en"/>
              <a:t>Measuring Coral Heat Stress</a:t>
            </a:r>
            <a:endParaRPr/>
          </a:p>
        </p:txBody>
      </p:sp>
      <p:sp>
        <p:nvSpPr>
          <p:cNvPr id="69" name="Google Shape;69;p14"/>
          <p:cNvSpPr txBox="1"/>
          <p:nvPr>
            <p:ph idx="1" type="body"/>
          </p:nvPr>
        </p:nvSpPr>
        <p:spPr>
          <a:xfrm>
            <a:off x="654575" y="6085075"/>
            <a:ext cx="17893200" cy="20717700"/>
          </a:xfrm>
          <a:prstGeom prst="rect">
            <a:avLst/>
          </a:prstGeom>
        </p:spPr>
        <p:txBody>
          <a:bodyPr anchorCtr="0" anchor="t" bIns="288900" lIns="288900" spcFirstLastPara="1" rIns="288900" wrap="square" tIns="288900">
            <a:noAutofit/>
          </a:bodyPr>
          <a:lstStyle/>
          <a:p>
            <a:pPr indent="-323850" lvl="0" marL="171450" rtl="0" algn="l">
              <a:lnSpc>
                <a:spcPct val="150000"/>
              </a:lnSpc>
              <a:spcBef>
                <a:spcPts val="1000"/>
              </a:spcBef>
              <a:spcAft>
                <a:spcPts val="0"/>
              </a:spcAft>
              <a:buClr>
                <a:schemeClr val="dk1"/>
              </a:buClr>
              <a:buSzPts val="2400"/>
              <a:buAutoNum type="arabicPeriod"/>
            </a:pPr>
            <a:r>
              <a:rPr b="0" lang="en" sz="2400" u="sng">
                <a:solidFill>
                  <a:schemeClr val="dk1"/>
                </a:solidFill>
              </a:rPr>
              <a:t>Measuring Water that is Warmer than Normal</a:t>
            </a:r>
            <a:r>
              <a:rPr b="0" lang="en" sz="2400" u="sng">
                <a:solidFill>
                  <a:schemeClr val="dk1"/>
                </a:solidFill>
              </a:rPr>
              <a:t>:</a:t>
            </a:r>
            <a:r>
              <a:rPr b="0" lang="en" sz="2400">
                <a:solidFill>
                  <a:schemeClr val="dk1"/>
                </a:solidFill>
              </a:rPr>
              <a:t> In 2017, an oceanic heat wave caused severe coral bleaching at reefs across the globe. It was the worst bleaching event in history. To what extent were corals on the Great Barrier Reef at risk? Explore t</a:t>
            </a:r>
            <a:r>
              <a:rPr b="0" lang="en" sz="2400">
                <a:solidFill>
                  <a:schemeClr val="dk1"/>
                </a:solidFill>
              </a:rPr>
              <a:t>he graph showing real temperature data (collected by satellites) along the Great Barrier Reef during Summer 2017, </a:t>
            </a:r>
            <a:r>
              <a:rPr b="0" lang="en" sz="2400">
                <a:solidFill>
                  <a:schemeClr val="dk1"/>
                </a:solidFill>
              </a:rPr>
              <a:t>and answer the questions below.</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381000" lvl="0" marL="457200" rtl="0" algn="l">
              <a:lnSpc>
                <a:spcPct val="150000"/>
              </a:lnSpc>
              <a:spcBef>
                <a:spcPts val="1000"/>
              </a:spcBef>
              <a:spcAft>
                <a:spcPts val="0"/>
              </a:spcAft>
              <a:buClr>
                <a:schemeClr val="dk1"/>
              </a:buClr>
              <a:buSzPts val="2400"/>
              <a:buAutoNum type="arabicPeriod" startAt="2"/>
            </a:pPr>
            <a:r>
              <a:rPr b="0" lang="en" sz="2400" u="sng">
                <a:solidFill>
                  <a:schemeClr val="dk1"/>
                </a:solidFill>
              </a:rPr>
              <a:t>Calculating Heat Stress from Satellite Data</a:t>
            </a:r>
            <a:r>
              <a:rPr b="0" lang="en" sz="2400" u="sng">
                <a:solidFill>
                  <a:schemeClr val="dk1"/>
                </a:solidFill>
              </a:rPr>
              <a:t>:</a:t>
            </a:r>
            <a:r>
              <a:rPr b="0" lang="en" sz="2400">
                <a:solidFill>
                  <a:schemeClr val="dk1"/>
                </a:solidFill>
              </a:rPr>
              <a:t> </a:t>
            </a:r>
            <a:r>
              <a:rPr b="0" lang="en" sz="2400">
                <a:solidFill>
                  <a:schemeClr val="dk1"/>
                </a:solidFill>
              </a:rPr>
              <a:t>Prolonged and severe heat stress, like the kind that corals from the Great Barrier Reef experienced in 2017, can add up. This accumulation of stress makes significant bleaching more likely and recovery more difficult. Use the graph showing sea surface temperature values </a:t>
            </a:r>
            <a:r>
              <a:rPr b="0" lang="en" sz="2400" u="sng">
                <a:solidFill>
                  <a:schemeClr val="dk1"/>
                </a:solidFill>
              </a:rPr>
              <a:t>above the bleaching limit line</a:t>
            </a:r>
            <a:r>
              <a:rPr b="0" lang="en" sz="2400">
                <a:solidFill>
                  <a:schemeClr val="dk1"/>
                </a:solidFill>
              </a:rPr>
              <a:t> to answer the questions below.</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381000" lvl="0" marL="457200" rtl="0" algn="l">
              <a:lnSpc>
                <a:spcPct val="150000"/>
              </a:lnSpc>
              <a:spcBef>
                <a:spcPts val="1000"/>
              </a:spcBef>
              <a:spcAft>
                <a:spcPts val="0"/>
              </a:spcAft>
              <a:buClr>
                <a:schemeClr val="dk1"/>
              </a:buClr>
              <a:buSzPts val="2400"/>
              <a:buAutoNum type="arabicPeriod" startAt="3"/>
            </a:pPr>
            <a:r>
              <a:rPr b="0" lang="en" sz="2400" u="sng">
                <a:solidFill>
                  <a:schemeClr val="dk1"/>
                </a:solidFill>
              </a:rPr>
              <a:t>Understanding Degree Heating Weeks</a:t>
            </a:r>
            <a:r>
              <a:rPr b="0" lang="en" sz="2400" u="sng">
                <a:solidFill>
                  <a:schemeClr val="dk1"/>
                </a:solidFill>
              </a:rPr>
              <a:t>:</a:t>
            </a:r>
            <a:r>
              <a:rPr b="0" lang="en" sz="2400">
                <a:solidFill>
                  <a:schemeClr val="dk1"/>
                </a:solidFill>
              </a:rPr>
              <a:t> How do DHW values </a:t>
            </a:r>
            <a:r>
              <a:rPr b="0" lang="en" sz="2400">
                <a:solidFill>
                  <a:schemeClr val="dk1"/>
                </a:solidFill>
              </a:rPr>
              <a:t>correlate with coral bleaching intensity? In general, when DHW values are 0, there is no stress. When DHW is equal to 4, significant bleaching is expected. When DHW is equal to 8, widespread bleaching and mortality is expected. Zoom into the map of the Great Barrier Reef, and answer the question below.</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00000"/>
              </a:lnSpc>
              <a:spcBef>
                <a:spcPts val="0"/>
              </a:spcBef>
              <a:spcAft>
                <a:spcPts val="0"/>
              </a:spcAft>
              <a:buNone/>
            </a:pPr>
            <a:r>
              <a:t/>
            </a:r>
            <a:endParaRPr b="0" sz="2400">
              <a:solidFill>
                <a:srgbClr val="000000"/>
              </a:solidFill>
            </a:endParaRPr>
          </a:p>
          <a:p>
            <a:pPr indent="0" lvl="0" marL="0" rtl="0" algn="l">
              <a:lnSpc>
                <a:spcPct val="100000"/>
              </a:lnSpc>
              <a:spcBef>
                <a:spcPts val="0"/>
              </a:spcBef>
              <a:spcAft>
                <a:spcPts val="0"/>
              </a:spcAft>
              <a:buNone/>
            </a:pPr>
            <a:r>
              <a:rPr b="0" lang="en" sz="2400">
                <a:solidFill>
                  <a:schemeClr val="dk1"/>
                </a:solidFill>
              </a:rPr>
              <a:t>   </a:t>
            </a:r>
            <a:endParaRPr b="0" sz="2400">
              <a:solidFill>
                <a:schemeClr val="dk1"/>
              </a:solidFill>
            </a:endParaRPr>
          </a:p>
          <a:p>
            <a:pPr indent="0" lvl="0" marL="0" rtl="0" algn="l">
              <a:lnSpc>
                <a:spcPct val="100000"/>
              </a:lnSpc>
              <a:spcBef>
                <a:spcPts val="0"/>
              </a:spcBef>
              <a:spcAft>
                <a:spcPts val="0"/>
              </a:spcAft>
              <a:buNone/>
            </a:pPr>
            <a:r>
              <a:rPr b="0" lang="en" sz="2400">
                <a:solidFill>
                  <a:schemeClr val="dk1"/>
                </a:solidFill>
              </a:rPr>
              <a:t>  </a:t>
            </a:r>
            <a:endParaRPr b="0" i="1" sz="2400">
              <a:solidFill>
                <a:srgbClr val="000000"/>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p:txBody>
      </p:sp>
      <p:cxnSp>
        <p:nvCxnSpPr>
          <p:cNvPr id="70" name="Google Shape;70;p14"/>
          <p:cNvCxnSpPr/>
          <p:nvPr/>
        </p:nvCxnSpPr>
        <p:spPr>
          <a:xfrm flipH="1" rot="10800000">
            <a:off x="614400" y="5119275"/>
            <a:ext cx="17973600" cy="66000"/>
          </a:xfrm>
          <a:prstGeom prst="straightConnector1">
            <a:avLst/>
          </a:prstGeom>
          <a:noFill/>
          <a:ln cap="flat" cmpd="sng" w="76200">
            <a:solidFill>
              <a:schemeClr val="dk2"/>
            </a:solidFill>
            <a:prstDash val="solid"/>
            <a:round/>
            <a:headEnd len="med" w="med" type="none"/>
            <a:tailEnd len="med" w="med" type="none"/>
          </a:ln>
        </p:spPr>
      </p:cxnSp>
      <p:graphicFrame>
        <p:nvGraphicFramePr>
          <p:cNvPr id="71" name="Google Shape;71;p14"/>
          <p:cNvGraphicFramePr/>
          <p:nvPr/>
        </p:nvGraphicFramePr>
        <p:xfrm>
          <a:off x="1169213" y="8944888"/>
          <a:ext cx="3000000" cy="3000000"/>
        </p:xfrm>
        <a:graphic>
          <a:graphicData uri="http://schemas.openxmlformats.org/drawingml/2006/table">
            <a:tbl>
              <a:tblPr>
                <a:noFill/>
                <a:tableStyleId>{505CAEEB-84C1-404F-9834-E1A44766B1AC}</a:tableStyleId>
              </a:tblPr>
              <a:tblGrid>
                <a:gridCol w="12323050"/>
                <a:gridCol w="4540875"/>
              </a:tblGrid>
              <a:tr h="792000">
                <a:tc>
                  <a:txBody>
                    <a:bodyPr/>
                    <a:lstStyle/>
                    <a:p>
                      <a:pPr indent="0" lvl="0" marL="0" rtl="0" algn="ctr">
                        <a:spcBef>
                          <a:spcPts val="0"/>
                        </a:spcBef>
                        <a:spcAft>
                          <a:spcPts val="0"/>
                        </a:spcAft>
                        <a:buNone/>
                      </a:pPr>
                      <a:r>
                        <a:rPr lang="en" sz="2400">
                          <a:solidFill>
                            <a:schemeClr val="dk1"/>
                          </a:solidFill>
                          <a:latin typeface="Open Sans"/>
                          <a:ea typeface="Open Sans"/>
                          <a:cs typeface="Open Sans"/>
                          <a:sym typeface="Open Sans"/>
                        </a:rPr>
                        <a:t>Question </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ctr">
                        <a:spcBef>
                          <a:spcPts val="0"/>
                        </a:spcBef>
                        <a:spcAft>
                          <a:spcPts val="0"/>
                        </a:spcAft>
                        <a:buNone/>
                      </a:pPr>
                      <a:r>
                        <a:rPr lang="en" sz="2400">
                          <a:solidFill>
                            <a:schemeClr val="dk1"/>
                          </a:solidFill>
                          <a:latin typeface="Open Sans"/>
                          <a:ea typeface="Open Sans"/>
                          <a:cs typeface="Open Sans"/>
                          <a:sym typeface="Open Sans"/>
                        </a:rPr>
                        <a:t>Answer</a:t>
                      </a:r>
                      <a:endParaRPr sz="2400">
                        <a:solidFill>
                          <a:schemeClr val="dk1"/>
                        </a:solidFill>
                        <a:latin typeface="Open Sans"/>
                        <a:ea typeface="Open Sans"/>
                        <a:cs typeface="Open Sans"/>
                        <a:sym typeface="Open Sans"/>
                      </a:endParaRPr>
                    </a:p>
                  </a:txBody>
                  <a:tcPr marT="91425" marB="91425" marR="91425" marL="91425"/>
                </a:tc>
              </a:tr>
              <a:tr h="1288650">
                <a:tc>
                  <a:txBody>
                    <a:bodyPr/>
                    <a:lstStyle/>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On the Great Barrier Reef, how warm does the water need to be for corals to bleach?</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r h="1333600">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rPr lang="en" sz="2400">
                          <a:solidFill>
                            <a:schemeClr val="dk1"/>
                          </a:solidFill>
                          <a:latin typeface="Open Sans"/>
                          <a:ea typeface="Open Sans"/>
                          <a:cs typeface="Open Sans"/>
                          <a:sym typeface="Open Sans"/>
                        </a:rPr>
                        <a:t>How many weeks did the temperatures exceed the ‘bleaching limit’ during the 3 months summer season?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ctr">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r h="1470800">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rPr lang="en" sz="2400">
                          <a:solidFill>
                            <a:schemeClr val="dk1"/>
                          </a:solidFill>
                          <a:latin typeface="Open Sans"/>
                          <a:ea typeface="Open Sans"/>
                          <a:cs typeface="Open Sans"/>
                          <a:sym typeface="Open Sans"/>
                        </a:rPr>
                        <a:t>How many degrees above the bleaching limit did the sea surface temperature rise during the week of February 18th, 2017?</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ctr">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bl>
          </a:graphicData>
        </a:graphic>
      </p:graphicFrame>
      <p:cxnSp>
        <p:nvCxnSpPr>
          <p:cNvPr id="72" name="Google Shape;72;p14"/>
          <p:cNvCxnSpPr/>
          <p:nvPr/>
        </p:nvCxnSpPr>
        <p:spPr>
          <a:xfrm rot="10800000">
            <a:off x="19510700" y="11902588"/>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73" name="Google Shape;73;p14"/>
          <p:cNvSpPr txBox="1"/>
          <p:nvPr/>
        </p:nvSpPr>
        <p:spPr>
          <a:xfrm>
            <a:off x="21033200" y="11025538"/>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boxes.</a:t>
            </a:r>
            <a:endParaRPr sz="3100">
              <a:latin typeface="Open Sans"/>
              <a:ea typeface="Open Sans"/>
              <a:cs typeface="Open Sans"/>
              <a:sym typeface="Open Sans"/>
            </a:endParaRPr>
          </a:p>
        </p:txBody>
      </p:sp>
      <p:cxnSp>
        <p:nvCxnSpPr>
          <p:cNvPr id="74" name="Google Shape;74;p14"/>
          <p:cNvCxnSpPr/>
          <p:nvPr/>
        </p:nvCxnSpPr>
        <p:spPr>
          <a:xfrm rot="10800000">
            <a:off x="19510700" y="19499975"/>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75" name="Google Shape;75;p14"/>
          <p:cNvSpPr txBox="1"/>
          <p:nvPr/>
        </p:nvSpPr>
        <p:spPr>
          <a:xfrm>
            <a:off x="21033200" y="18622925"/>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boxes.</a:t>
            </a:r>
            <a:endParaRPr sz="3100">
              <a:latin typeface="Open Sans"/>
              <a:ea typeface="Open Sans"/>
              <a:cs typeface="Open Sans"/>
              <a:sym typeface="Open Sans"/>
            </a:endParaRPr>
          </a:p>
        </p:txBody>
      </p:sp>
      <p:pic>
        <p:nvPicPr>
          <p:cNvPr id="76" name="Google Shape;76;p14" title="Click and drag to move"/>
          <p:cNvPicPr preferRelativeResize="0"/>
          <p:nvPr/>
        </p:nvPicPr>
        <p:blipFill>
          <a:blip r:embed="rId3">
            <a:alphaModFix/>
          </a:blip>
          <a:stretch>
            <a:fillRect/>
          </a:stretch>
        </p:blipFill>
        <p:spPr>
          <a:xfrm>
            <a:off x="152400" y="152400"/>
            <a:ext cx="142875" cy="142875"/>
          </a:xfrm>
          <a:prstGeom prst="rect">
            <a:avLst/>
          </a:prstGeom>
          <a:noFill/>
          <a:ln>
            <a:noFill/>
          </a:ln>
        </p:spPr>
      </p:pic>
      <p:graphicFrame>
        <p:nvGraphicFramePr>
          <p:cNvPr id="77" name="Google Shape;77;p14"/>
          <p:cNvGraphicFramePr/>
          <p:nvPr/>
        </p:nvGraphicFramePr>
        <p:xfrm>
          <a:off x="1169238" y="17260550"/>
          <a:ext cx="3000000" cy="3000000"/>
        </p:xfrm>
        <a:graphic>
          <a:graphicData uri="http://schemas.openxmlformats.org/drawingml/2006/table">
            <a:tbl>
              <a:tblPr>
                <a:noFill/>
                <a:tableStyleId>{505CAEEB-84C1-404F-9834-E1A44766B1AC}</a:tableStyleId>
              </a:tblPr>
              <a:tblGrid>
                <a:gridCol w="10998300"/>
                <a:gridCol w="5865625"/>
              </a:tblGrid>
              <a:tr h="792000">
                <a:tc>
                  <a:txBody>
                    <a:bodyPr/>
                    <a:lstStyle/>
                    <a:p>
                      <a:pPr indent="0" lvl="0" marL="0" rtl="0" algn="ctr">
                        <a:spcBef>
                          <a:spcPts val="0"/>
                        </a:spcBef>
                        <a:spcAft>
                          <a:spcPts val="0"/>
                        </a:spcAft>
                        <a:buNone/>
                      </a:pPr>
                      <a:r>
                        <a:rPr lang="en" sz="2400">
                          <a:solidFill>
                            <a:schemeClr val="dk1"/>
                          </a:solidFill>
                          <a:latin typeface="Open Sans"/>
                          <a:ea typeface="Open Sans"/>
                          <a:cs typeface="Open Sans"/>
                          <a:sym typeface="Open Sans"/>
                        </a:rPr>
                        <a:t>Question </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ctr">
                        <a:spcBef>
                          <a:spcPts val="0"/>
                        </a:spcBef>
                        <a:spcAft>
                          <a:spcPts val="0"/>
                        </a:spcAft>
                        <a:buNone/>
                      </a:pPr>
                      <a:r>
                        <a:rPr lang="en" sz="2400">
                          <a:solidFill>
                            <a:schemeClr val="dk1"/>
                          </a:solidFill>
                          <a:latin typeface="Open Sans"/>
                          <a:ea typeface="Open Sans"/>
                          <a:cs typeface="Open Sans"/>
                          <a:sym typeface="Open Sans"/>
                        </a:rPr>
                        <a:t>Answer</a:t>
                      </a:r>
                      <a:endParaRPr sz="2400">
                        <a:solidFill>
                          <a:schemeClr val="dk1"/>
                        </a:solidFill>
                        <a:latin typeface="Open Sans"/>
                        <a:ea typeface="Open Sans"/>
                        <a:cs typeface="Open Sans"/>
                        <a:sym typeface="Open Sans"/>
                      </a:endParaRPr>
                    </a:p>
                  </a:txBody>
                  <a:tcPr marT="91425" marB="91425" marR="91425" marL="91425"/>
                </a:tc>
              </a:tr>
              <a:tr h="1631450">
                <a:tc>
                  <a:txBody>
                    <a:bodyPr/>
                    <a:lstStyle/>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Calculate Degree Heating Weeks (DHW) by adding up the number of degrees above the bleaching limit over the 12 week time period.</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r h="1333600">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rPr lang="en" sz="2400">
                          <a:solidFill>
                            <a:schemeClr val="dk1"/>
                          </a:solidFill>
                          <a:latin typeface="Open Sans"/>
                          <a:ea typeface="Open Sans"/>
                          <a:cs typeface="Open Sans"/>
                          <a:sym typeface="Open Sans"/>
                        </a:rPr>
                        <a:t>Why is this calculation useful?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ctr">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bl>
          </a:graphicData>
        </a:graphic>
      </p:graphicFrame>
      <p:graphicFrame>
        <p:nvGraphicFramePr>
          <p:cNvPr id="78" name="Google Shape;78;p14"/>
          <p:cNvGraphicFramePr/>
          <p:nvPr/>
        </p:nvGraphicFramePr>
        <p:xfrm>
          <a:off x="1169238" y="24312213"/>
          <a:ext cx="3000000" cy="3000000"/>
        </p:xfrm>
        <a:graphic>
          <a:graphicData uri="http://schemas.openxmlformats.org/drawingml/2006/table">
            <a:tbl>
              <a:tblPr>
                <a:noFill/>
                <a:tableStyleId>{505CAEEB-84C1-404F-9834-E1A44766B1AC}</a:tableStyleId>
              </a:tblPr>
              <a:tblGrid>
                <a:gridCol w="9068850"/>
                <a:gridCol w="7795075"/>
              </a:tblGrid>
              <a:tr h="1598175">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rPr lang="en" sz="2400">
                          <a:solidFill>
                            <a:schemeClr val="dk1"/>
                          </a:solidFill>
                          <a:latin typeface="Open Sans"/>
                          <a:ea typeface="Open Sans"/>
                          <a:cs typeface="Open Sans"/>
                          <a:sym typeface="Open Sans"/>
                        </a:rPr>
                        <a:t>Were the corals on the Great Barrier Reef at high risk, moderate risk or low risk of bleaching due to heat stress? </a:t>
                      </a:r>
                      <a:br>
                        <a:rPr lang="en" sz="2400">
                          <a:solidFill>
                            <a:schemeClr val="dk1"/>
                          </a:solidFill>
                          <a:latin typeface="Open Sans"/>
                          <a:ea typeface="Open Sans"/>
                          <a:cs typeface="Open Sans"/>
                          <a:sym typeface="Open Sans"/>
                        </a:rPr>
                      </a:br>
                      <a:br>
                        <a:rPr lang="en" sz="2400">
                          <a:solidFill>
                            <a:schemeClr val="dk1"/>
                          </a:solidFill>
                          <a:latin typeface="Open Sans"/>
                          <a:ea typeface="Open Sans"/>
                          <a:cs typeface="Open Sans"/>
                          <a:sym typeface="Open Sans"/>
                        </a:rPr>
                      </a:br>
                      <a:r>
                        <a:rPr i="1" lang="en" sz="2400">
                          <a:solidFill>
                            <a:schemeClr val="dk1"/>
                          </a:solidFill>
                          <a:latin typeface="Open Sans"/>
                          <a:ea typeface="Open Sans"/>
                          <a:cs typeface="Open Sans"/>
                          <a:sym typeface="Open Sans"/>
                        </a:rPr>
                        <a:t>Support</a:t>
                      </a:r>
                      <a:r>
                        <a:rPr i="1" lang="en" sz="2400">
                          <a:solidFill>
                            <a:schemeClr val="dk1"/>
                          </a:solidFill>
                          <a:latin typeface="Open Sans"/>
                          <a:ea typeface="Open Sans"/>
                          <a:cs typeface="Open Sans"/>
                          <a:sym typeface="Open Sans"/>
                        </a:rPr>
                        <a:t> your answer using evidence &amp; data from the map.</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ctr">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bl>
          </a:graphicData>
        </a:graphic>
      </p:graphicFrame>
      <p:cxnSp>
        <p:nvCxnSpPr>
          <p:cNvPr id="79" name="Google Shape;79;p14"/>
          <p:cNvCxnSpPr/>
          <p:nvPr/>
        </p:nvCxnSpPr>
        <p:spPr>
          <a:xfrm rot="10800000">
            <a:off x="19510700" y="25223625"/>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80" name="Google Shape;80;p14"/>
          <p:cNvSpPr txBox="1"/>
          <p:nvPr/>
        </p:nvSpPr>
        <p:spPr>
          <a:xfrm>
            <a:off x="21033200" y="24346575"/>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a:t>
            </a:r>
            <a:endParaRPr sz="3100">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ph type="title"/>
          </p:nvPr>
        </p:nvSpPr>
        <p:spPr>
          <a:xfrm>
            <a:off x="654570" y="2349732"/>
            <a:ext cx="17893200" cy="3024000"/>
          </a:xfrm>
          <a:prstGeom prst="rect">
            <a:avLst/>
          </a:prstGeom>
        </p:spPr>
        <p:txBody>
          <a:bodyPr anchorCtr="0" anchor="t" bIns="288900" lIns="288900" spcFirstLastPara="1" rIns="288900" wrap="square" tIns="288900">
            <a:noAutofit/>
          </a:bodyPr>
          <a:lstStyle/>
          <a:p>
            <a:pPr indent="0" lvl="0" marL="0" rtl="0" algn="l">
              <a:spcBef>
                <a:spcPts val="0"/>
              </a:spcBef>
              <a:spcAft>
                <a:spcPts val="0"/>
              </a:spcAft>
              <a:buNone/>
            </a:pPr>
            <a:r>
              <a:rPr b="1" lang="en" sz="4400">
                <a:solidFill>
                  <a:srgbClr val="76A5AF"/>
                </a:solidFill>
              </a:rPr>
              <a:t>DATA IN THE CLASSROOM: LEVEL 3</a:t>
            </a:r>
            <a:endParaRPr sz="4400"/>
          </a:p>
          <a:p>
            <a:pPr indent="0" lvl="0" marL="0" rtl="0" algn="l">
              <a:spcBef>
                <a:spcPts val="0"/>
              </a:spcBef>
              <a:spcAft>
                <a:spcPts val="0"/>
              </a:spcAft>
              <a:buNone/>
            </a:pPr>
            <a:r>
              <a:rPr lang="en"/>
              <a:t>Monitoring Coral Reefs </a:t>
            </a:r>
            <a:endParaRPr/>
          </a:p>
        </p:txBody>
      </p:sp>
      <p:sp>
        <p:nvSpPr>
          <p:cNvPr id="86" name="Google Shape;86;p15"/>
          <p:cNvSpPr txBox="1"/>
          <p:nvPr>
            <p:ph idx="1" type="body"/>
          </p:nvPr>
        </p:nvSpPr>
        <p:spPr>
          <a:xfrm>
            <a:off x="654575" y="6085075"/>
            <a:ext cx="17893200" cy="20717700"/>
          </a:xfrm>
          <a:prstGeom prst="rect">
            <a:avLst/>
          </a:prstGeom>
        </p:spPr>
        <p:txBody>
          <a:bodyPr anchorCtr="0" anchor="t" bIns="288900" lIns="288900" spcFirstLastPara="1" rIns="288900" wrap="square" tIns="288900">
            <a:noAutofit/>
          </a:bodyPr>
          <a:lstStyle/>
          <a:p>
            <a:pPr indent="-323850" lvl="0" marL="171450" rtl="0" algn="l">
              <a:lnSpc>
                <a:spcPct val="150000"/>
              </a:lnSpc>
              <a:spcBef>
                <a:spcPts val="1000"/>
              </a:spcBef>
              <a:spcAft>
                <a:spcPts val="0"/>
              </a:spcAft>
              <a:buClr>
                <a:schemeClr val="dk1"/>
              </a:buClr>
              <a:buSzPts val="2400"/>
              <a:buAutoNum type="arabicPeriod"/>
            </a:pPr>
            <a:r>
              <a:rPr b="0" lang="en" sz="2400" u="sng">
                <a:solidFill>
                  <a:schemeClr val="dk1"/>
                </a:solidFill>
              </a:rPr>
              <a:t>Identifying the Effect of Bleaching on Coral Reefs:</a:t>
            </a:r>
            <a:r>
              <a:rPr b="0" lang="en" sz="2400">
                <a:solidFill>
                  <a:schemeClr val="dk1"/>
                </a:solidFill>
              </a:rPr>
              <a:t> </a:t>
            </a:r>
            <a:r>
              <a:rPr b="0" lang="en" sz="2400">
                <a:solidFill>
                  <a:schemeClr val="dk1"/>
                </a:solidFill>
              </a:rPr>
              <a:t>Use the map tool to visit each of the four coral reefs in the western Pacific. Examine the photos and complete the table below. As an example, Reef #1 is partly completed for you.</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u="sng">
              <a:solidFill>
                <a:schemeClr val="dk1"/>
              </a:solidFill>
            </a:endParaRPr>
          </a:p>
          <a:p>
            <a:pPr indent="0" lvl="0" marL="457200" rtl="0" algn="l">
              <a:lnSpc>
                <a:spcPct val="150000"/>
              </a:lnSpc>
              <a:spcBef>
                <a:spcPts val="1000"/>
              </a:spcBef>
              <a:spcAft>
                <a:spcPts val="0"/>
              </a:spcAft>
              <a:buNone/>
            </a:pPr>
            <a:r>
              <a:t/>
            </a:r>
            <a:endParaRPr b="0" sz="2400" u="sng">
              <a:solidFill>
                <a:schemeClr val="dk1"/>
              </a:solidFill>
            </a:endParaRPr>
          </a:p>
          <a:p>
            <a:pPr indent="0" lvl="0" marL="0" rtl="0" algn="l">
              <a:lnSpc>
                <a:spcPct val="150000"/>
              </a:lnSpc>
              <a:spcBef>
                <a:spcPts val="1000"/>
              </a:spcBef>
              <a:spcAft>
                <a:spcPts val="0"/>
              </a:spcAft>
              <a:buNone/>
            </a:pPr>
            <a:r>
              <a:t/>
            </a:r>
            <a:endParaRPr b="0" sz="2400" u="sng">
              <a:solidFill>
                <a:schemeClr val="dk1"/>
              </a:solidFill>
            </a:endParaRPr>
          </a:p>
          <a:p>
            <a:pPr indent="-381000" lvl="0" marL="457200" rtl="0" algn="l">
              <a:lnSpc>
                <a:spcPct val="150000"/>
              </a:lnSpc>
              <a:spcBef>
                <a:spcPts val="1000"/>
              </a:spcBef>
              <a:spcAft>
                <a:spcPts val="0"/>
              </a:spcAft>
              <a:buClr>
                <a:schemeClr val="dk1"/>
              </a:buClr>
              <a:buSzPts val="2400"/>
              <a:buAutoNum type="arabicPeriod" startAt="2"/>
            </a:pPr>
            <a:r>
              <a:rPr b="0" lang="en" sz="2400" u="sng">
                <a:solidFill>
                  <a:schemeClr val="dk1"/>
                </a:solidFill>
              </a:rPr>
              <a:t>Making Sense of Your Observations</a:t>
            </a:r>
            <a:r>
              <a:rPr b="0" lang="en" sz="2400" u="sng">
                <a:solidFill>
                  <a:schemeClr val="dk1"/>
                </a:solidFill>
              </a:rPr>
              <a:t>:</a:t>
            </a:r>
            <a:r>
              <a:rPr b="0" lang="en" sz="2400">
                <a:solidFill>
                  <a:schemeClr val="dk1"/>
                </a:solidFill>
              </a:rPr>
              <a:t> Use the observations above to answer the following questions.</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45720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00000"/>
              </a:lnSpc>
              <a:spcBef>
                <a:spcPts val="0"/>
              </a:spcBef>
              <a:spcAft>
                <a:spcPts val="0"/>
              </a:spcAft>
              <a:buNone/>
            </a:pPr>
            <a:r>
              <a:t/>
            </a:r>
            <a:endParaRPr b="0" sz="2400">
              <a:solidFill>
                <a:srgbClr val="000000"/>
              </a:solidFill>
            </a:endParaRPr>
          </a:p>
          <a:p>
            <a:pPr indent="0" lvl="0" marL="0" rtl="0" algn="l">
              <a:lnSpc>
                <a:spcPct val="100000"/>
              </a:lnSpc>
              <a:spcBef>
                <a:spcPts val="0"/>
              </a:spcBef>
              <a:spcAft>
                <a:spcPts val="0"/>
              </a:spcAft>
              <a:buNone/>
            </a:pPr>
            <a:r>
              <a:rPr b="0" lang="en" sz="2400">
                <a:solidFill>
                  <a:schemeClr val="dk1"/>
                </a:solidFill>
              </a:rPr>
              <a:t>   </a:t>
            </a:r>
            <a:endParaRPr b="0" sz="2400">
              <a:solidFill>
                <a:schemeClr val="dk1"/>
              </a:solidFill>
            </a:endParaRPr>
          </a:p>
          <a:p>
            <a:pPr indent="0" lvl="0" marL="0" rtl="0" algn="l">
              <a:lnSpc>
                <a:spcPct val="100000"/>
              </a:lnSpc>
              <a:spcBef>
                <a:spcPts val="0"/>
              </a:spcBef>
              <a:spcAft>
                <a:spcPts val="0"/>
              </a:spcAft>
              <a:buNone/>
            </a:pPr>
            <a:r>
              <a:rPr b="0" lang="en" sz="2400">
                <a:solidFill>
                  <a:schemeClr val="dk1"/>
                </a:solidFill>
              </a:rPr>
              <a:t>  </a:t>
            </a:r>
            <a:endParaRPr b="0" i="1" sz="2400">
              <a:solidFill>
                <a:srgbClr val="000000"/>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p:txBody>
      </p:sp>
      <p:cxnSp>
        <p:nvCxnSpPr>
          <p:cNvPr id="87" name="Google Shape;87;p15"/>
          <p:cNvCxnSpPr/>
          <p:nvPr/>
        </p:nvCxnSpPr>
        <p:spPr>
          <a:xfrm flipH="1" rot="10800000">
            <a:off x="614400" y="5119275"/>
            <a:ext cx="17973600" cy="66000"/>
          </a:xfrm>
          <a:prstGeom prst="straightConnector1">
            <a:avLst/>
          </a:prstGeom>
          <a:noFill/>
          <a:ln cap="flat" cmpd="sng" w="76200">
            <a:solidFill>
              <a:schemeClr val="dk2"/>
            </a:solidFill>
            <a:prstDash val="solid"/>
            <a:round/>
            <a:headEnd len="med" w="med" type="none"/>
            <a:tailEnd len="med" w="med" type="none"/>
          </a:ln>
        </p:spPr>
      </p:cxnSp>
      <p:graphicFrame>
        <p:nvGraphicFramePr>
          <p:cNvPr id="88" name="Google Shape;88;p15"/>
          <p:cNvGraphicFramePr/>
          <p:nvPr/>
        </p:nvGraphicFramePr>
        <p:xfrm>
          <a:off x="952475" y="7935688"/>
          <a:ext cx="3000000" cy="3000000"/>
        </p:xfrm>
        <a:graphic>
          <a:graphicData uri="http://schemas.openxmlformats.org/drawingml/2006/table">
            <a:tbl>
              <a:tblPr>
                <a:noFill/>
                <a:tableStyleId>{505CAEEB-84C1-404F-9834-E1A44766B1AC}</a:tableStyleId>
              </a:tblPr>
              <a:tblGrid>
                <a:gridCol w="1295450"/>
                <a:gridCol w="5435900"/>
                <a:gridCol w="1232300"/>
                <a:gridCol w="9333750"/>
              </a:tblGrid>
              <a:tr h="381000">
                <a:tc>
                  <a:txBody>
                    <a:bodyPr/>
                    <a:lstStyle/>
                    <a:p>
                      <a:pPr indent="0" lvl="0" marL="0" rtl="0" algn="l">
                        <a:spcBef>
                          <a:spcPts val="0"/>
                        </a:spcBef>
                        <a:spcAft>
                          <a:spcPts val="0"/>
                        </a:spcAft>
                        <a:buNone/>
                      </a:pPr>
                      <a:r>
                        <a:rPr lang="en" sz="2400">
                          <a:latin typeface="Open Sans"/>
                          <a:ea typeface="Open Sans"/>
                          <a:cs typeface="Open Sans"/>
                          <a:sym typeface="Open Sans"/>
                        </a:rPr>
                        <a:t>Coral Reef #</a:t>
                      </a:r>
                      <a:endParaRPr i="1" sz="2000">
                        <a:latin typeface="Open Sans"/>
                        <a:ea typeface="Open Sans"/>
                        <a:cs typeface="Open Sans"/>
                        <a:sym typeface="Open Sans"/>
                      </a:endParaRPr>
                    </a:p>
                  </a:txBody>
                  <a:tcPr marT="91425" marB="91425" marR="91425" marL="91425">
                    <a:lnR cap="flat" cmpd="sng" w="9525">
                      <a:solidFill>
                        <a:schemeClr val="dk2"/>
                      </a:solidFill>
                      <a:prstDash val="solid"/>
                      <a:round/>
                      <a:headEnd len="sm" w="sm" type="none"/>
                      <a:tailEnd len="sm" w="sm" type="none"/>
                    </a:lnR>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latin typeface="Open Sans"/>
                          <a:ea typeface="Open Sans"/>
                          <a:cs typeface="Open Sans"/>
                          <a:sym typeface="Open Sans"/>
                        </a:rPr>
                        <a:t>Reef Name and Location</a:t>
                      </a:r>
                      <a:endParaRPr sz="2400">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latin typeface="Open Sans"/>
                          <a:ea typeface="Open Sans"/>
                          <a:cs typeface="Open Sans"/>
                          <a:sym typeface="Open Sans"/>
                        </a:rPr>
                        <a:t>Time period</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latin typeface="Open Sans"/>
                          <a:ea typeface="Open Sans"/>
                          <a:cs typeface="Open Sans"/>
                          <a:sym typeface="Open Sans"/>
                        </a:rPr>
                        <a:t>Observations</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latin typeface="Open Sans"/>
                          <a:ea typeface="Open Sans"/>
                          <a:cs typeface="Open Sans"/>
                          <a:sym typeface="Open Sans"/>
                        </a:rPr>
                        <a:t>1</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12700">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Phoenix islands, Republic of Kirabati</a:t>
                      </a:r>
                      <a:endParaRPr sz="2400">
                        <a:solidFill>
                          <a:schemeClr val="dk1"/>
                        </a:solidFill>
                        <a:latin typeface="Open Sans"/>
                        <a:ea typeface="Open Sans"/>
                        <a:cs typeface="Open Sans"/>
                        <a:sym typeface="Open Sans"/>
                      </a:endParaRPr>
                    </a:p>
                  </a:txBody>
                  <a:tcPr marT="63500" marB="63500" marR="63500" marL="63500">
                    <a:lnL cap="flat" cmpd="sng" w="12700">
                      <a:solidFill>
                        <a:srgbClr val="9E9E9E"/>
                      </a:solidFill>
                      <a:prstDash val="solid"/>
                      <a:round/>
                      <a:headEnd len="sm" w="sm" type="none"/>
                      <a:tailEnd len="sm" w="sm" type="none"/>
                    </a:lnL>
                    <a:lnR cap="flat" cmpd="sng" w="12700">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127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2004</a:t>
                      </a:r>
                      <a:endParaRPr sz="2400">
                        <a:solidFill>
                          <a:schemeClr val="dk1"/>
                        </a:solidFill>
                        <a:latin typeface="Open Sans"/>
                        <a:ea typeface="Open Sans"/>
                        <a:cs typeface="Open Sans"/>
                        <a:sym typeface="Open Sans"/>
                      </a:endParaRPr>
                    </a:p>
                  </a:txBody>
                  <a:tcPr marT="63500" marB="63500" marR="63500" marL="63500">
                    <a:lnL cap="flat" cmpd="sng" w="12700">
                      <a:solidFill>
                        <a:srgbClr val="9E9E9E"/>
                      </a:solidFill>
                      <a:prstDash val="solid"/>
                      <a:round/>
                      <a:headEnd len="sm" w="sm" type="none"/>
                      <a:tailEnd len="sm" w="sm" type="none"/>
                    </a:lnL>
                    <a:lnR cap="flat" cmpd="sng" w="12700">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12700">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2400" u="sng">
                          <a:solidFill>
                            <a:srgbClr val="980000"/>
                          </a:solidFill>
                          <a:latin typeface="Open Sans"/>
                          <a:ea typeface="Open Sans"/>
                          <a:cs typeface="Open Sans"/>
                          <a:sym typeface="Open Sans"/>
                        </a:rPr>
                        <a:t>healthy</a:t>
                      </a:r>
                      <a:r>
                        <a:rPr b="1" lang="en" sz="2400">
                          <a:latin typeface="Open Sans"/>
                          <a:ea typeface="Open Sans"/>
                          <a:cs typeface="Open Sans"/>
                          <a:sym typeface="Open Sans"/>
                        </a:rPr>
                        <a:t> </a:t>
                      </a:r>
                      <a:r>
                        <a:rPr lang="en" sz="2400">
                          <a:latin typeface="Open Sans"/>
                          <a:ea typeface="Open Sans"/>
                          <a:cs typeface="Open Sans"/>
                          <a:sym typeface="Open Sans"/>
                        </a:rPr>
                        <a:t>         bleached           dead</a:t>
                      </a:r>
                      <a:endParaRPr sz="2400">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p>
                      <a:pPr indent="0" lvl="0" marL="0" rtl="0" algn="l">
                        <a:spcBef>
                          <a:spcPts val="0"/>
                        </a:spcBef>
                        <a:spcAft>
                          <a:spcPts val="0"/>
                        </a:spcAft>
                        <a:buNone/>
                      </a:pPr>
                      <a:r>
                        <a:rPr i="1" lang="en" sz="2400">
                          <a:latin typeface="Open Sans"/>
                          <a:ea typeface="Open Sans"/>
                          <a:cs typeface="Open Sans"/>
                          <a:sym typeface="Open Sans"/>
                        </a:rPr>
                        <a:t>  </a:t>
                      </a:r>
                      <a:r>
                        <a:rPr i="1" lang="en" sz="2400">
                          <a:latin typeface="Open Sans"/>
                          <a:ea typeface="Open Sans"/>
                          <a:cs typeface="Open Sans"/>
                          <a:sym typeface="Open Sans"/>
                        </a:rPr>
                        <a:t>Other observations: </a:t>
                      </a:r>
                      <a:r>
                        <a:rPr i="1" lang="en" sz="2400">
                          <a:solidFill>
                            <a:srgbClr val="980000"/>
                          </a:solidFill>
                          <a:latin typeface="Open Sans"/>
                          <a:ea typeface="Open Sans"/>
                          <a:cs typeface="Open Sans"/>
                          <a:sym typeface="Open Sans"/>
                        </a:rPr>
                        <a:t>C</a:t>
                      </a:r>
                      <a:r>
                        <a:rPr i="1" lang="en" sz="2400">
                          <a:solidFill>
                            <a:srgbClr val="980000"/>
                          </a:solidFill>
                          <a:latin typeface="Open Sans"/>
                          <a:ea typeface="Open Sans"/>
                          <a:cs typeface="Open Sans"/>
                          <a:sym typeface="Open Sans"/>
                        </a:rPr>
                        <a:t>oral is bright green and yellow. </a:t>
                      </a:r>
                      <a:br>
                        <a:rPr i="1" lang="en" sz="2400">
                          <a:solidFill>
                            <a:srgbClr val="980000"/>
                          </a:solidFill>
                          <a:latin typeface="Open Sans"/>
                          <a:ea typeface="Open Sans"/>
                          <a:cs typeface="Open Sans"/>
                          <a:sym typeface="Open Sans"/>
                        </a:rPr>
                      </a:br>
                      <a:r>
                        <a:rPr i="1" lang="en" sz="2400">
                          <a:solidFill>
                            <a:srgbClr val="980000"/>
                          </a:solidFill>
                          <a:latin typeface="Open Sans"/>
                          <a:ea typeface="Open Sans"/>
                          <a:cs typeface="Open Sans"/>
                          <a:sym typeface="Open Sans"/>
                        </a:rPr>
                        <a:t>                                    Lots of colorful </a:t>
                      </a:r>
                      <a:r>
                        <a:rPr i="1" lang="en" sz="2400">
                          <a:solidFill>
                            <a:srgbClr val="980000"/>
                          </a:solidFill>
                          <a:latin typeface="Open Sans"/>
                          <a:ea typeface="Open Sans"/>
                          <a:cs typeface="Open Sans"/>
                          <a:sym typeface="Open Sans"/>
                        </a:rPr>
                        <a:t> fish are present.</a:t>
                      </a:r>
                      <a:endParaRPr i="1" sz="2400">
                        <a:solidFill>
                          <a:srgbClr val="980000"/>
                        </a:solidFill>
                        <a:latin typeface="Open Sans"/>
                        <a:ea typeface="Open Sans"/>
                        <a:cs typeface="Open Sans"/>
                        <a:sym typeface="Open Sans"/>
                      </a:endParaRPr>
                    </a:p>
                    <a:p>
                      <a:pPr indent="0" lvl="0" marL="0" rtl="0" algn="l">
                        <a:spcBef>
                          <a:spcPts val="0"/>
                        </a:spcBef>
                        <a:spcAft>
                          <a:spcPts val="0"/>
                        </a:spcAft>
                        <a:buNone/>
                      </a:pPr>
                      <a:r>
                        <a:rPr i="1" lang="en" sz="2400">
                          <a:solidFill>
                            <a:srgbClr val="980000"/>
                          </a:solidFill>
                          <a:latin typeface="Open Sans"/>
                          <a:ea typeface="Open Sans"/>
                          <a:cs typeface="Open Sans"/>
                          <a:sym typeface="Open Sans"/>
                        </a:rPr>
                        <a:t>                                   </a:t>
                      </a:r>
                      <a:endParaRPr i="1" sz="2400">
                        <a:solidFill>
                          <a:srgbClr val="980000"/>
                        </a:solidFill>
                        <a:latin typeface="Open Sans"/>
                        <a:ea typeface="Open Sans"/>
                        <a:cs typeface="Open Sans"/>
                        <a:sym typeface="Open Sans"/>
                      </a:endParaRPr>
                    </a:p>
                  </a:txBody>
                  <a:tcPr marT="63500" marB="63500" marR="63500" marL="63500">
                    <a:lnL cap="flat" cmpd="sng" w="12700">
                      <a:solidFill>
                        <a:srgbClr val="9E9E9E"/>
                      </a:solidFill>
                      <a:prstDash val="solid"/>
                      <a:round/>
                      <a:headEnd len="sm" w="sm" type="none"/>
                      <a:tailEnd len="sm" w="sm" type="none"/>
                    </a:lnL>
                    <a:lnR cap="flat" cmpd="sng" w="12700">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12700">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latin typeface="Open Sans"/>
                          <a:ea typeface="Open Sans"/>
                          <a:cs typeface="Open Sans"/>
                          <a:sym typeface="Open Sans"/>
                        </a:rPr>
                        <a:t>1</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12700">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Phoenix islands, Republic of Kirabati</a:t>
                      </a:r>
                      <a:endParaRPr sz="2400">
                        <a:solidFill>
                          <a:schemeClr val="dk1"/>
                        </a:solidFill>
                        <a:latin typeface="Open Sans"/>
                        <a:ea typeface="Open Sans"/>
                        <a:cs typeface="Open Sans"/>
                        <a:sym typeface="Open Sans"/>
                      </a:endParaRPr>
                    </a:p>
                  </a:txBody>
                  <a:tcPr marT="63500" marB="63500" marR="63500" marL="63500">
                    <a:lnL cap="flat" cmpd="sng" w="12700">
                      <a:solidFill>
                        <a:srgbClr val="9E9E9E"/>
                      </a:solidFill>
                      <a:prstDash val="solid"/>
                      <a:round/>
                      <a:headEnd len="sm" w="sm" type="none"/>
                      <a:tailEnd len="sm" w="sm" type="none"/>
                    </a:lnL>
                    <a:lnR cap="flat" cmpd="sng" w="12700">
                      <a:solidFill>
                        <a:srgbClr val="9E9E9E"/>
                      </a:solidFill>
                      <a:prstDash val="solid"/>
                      <a:round/>
                      <a:headEnd len="sm" w="sm" type="none"/>
                      <a:tailEnd len="sm" w="sm" type="none"/>
                    </a:lnR>
                    <a:lnT cap="flat" cmpd="sng" w="12700">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63500" marB="63500" marR="63500" marL="63500">
                    <a:lnL cap="flat" cmpd="sng" w="12700">
                      <a:solidFill>
                        <a:srgbClr val="9E9E9E"/>
                      </a:solidFill>
                      <a:prstDash val="solid"/>
                      <a:round/>
                      <a:headEnd len="sm" w="sm" type="none"/>
                      <a:tailEnd len="sm" w="sm" type="none"/>
                    </a:lnL>
                    <a:lnR cap="flat" cmpd="sng" w="12700">
                      <a:solidFill>
                        <a:srgbClr val="9E9E9E"/>
                      </a:solidFill>
                      <a:prstDash val="solid"/>
                      <a:round/>
                      <a:headEnd len="sm" w="sm" type="none"/>
                      <a:tailEnd len="sm" w="sm" type="none"/>
                    </a:lnR>
                    <a:lnT cap="flat" cmpd="sng" w="12700">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2400">
                          <a:latin typeface="Open Sans"/>
                          <a:ea typeface="Open Sans"/>
                          <a:cs typeface="Open Sans"/>
                          <a:sym typeface="Open Sans"/>
                        </a:rPr>
                        <a:t>healthy          bleached          dead</a:t>
                      </a:r>
                      <a:endParaRPr sz="2400">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p>
                      <a:pPr indent="0" lvl="0" marL="0" rtl="0" algn="l">
                        <a:spcBef>
                          <a:spcPts val="0"/>
                        </a:spcBef>
                        <a:spcAft>
                          <a:spcPts val="0"/>
                        </a:spcAft>
                        <a:buNone/>
                      </a:pPr>
                      <a:r>
                        <a:rPr i="1" lang="en" sz="2400">
                          <a:latin typeface="Open Sans"/>
                          <a:ea typeface="Open Sans"/>
                          <a:cs typeface="Open Sans"/>
                          <a:sym typeface="Open Sans"/>
                        </a:rPr>
                        <a:t>  </a:t>
                      </a:r>
                      <a:r>
                        <a:rPr i="1" lang="en" sz="2400">
                          <a:latin typeface="Open Sans"/>
                          <a:ea typeface="Open Sans"/>
                          <a:cs typeface="Open Sans"/>
                          <a:sym typeface="Open Sans"/>
                        </a:rPr>
                        <a:t>Other observations:</a:t>
                      </a:r>
                      <a:endParaRPr i="1" sz="2400">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63500" marB="63500" marR="63500" marL="63500">
                    <a:lnL cap="flat" cmpd="sng" w="12700">
                      <a:solidFill>
                        <a:srgbClr val="9E9E9E"/>
                      </a:solidFill>
                      <a:prstDash val="solid"/>
                      <a:round/>
                      <a:headEnd len="sm" w="sm" type="none"/>
                      <a:tailEnd len="sm" w="sm" type="none"/>
                    </a:lnL>
                    <a:lnR cap="flat" cmpd="sng" w="12700">
                      <a:solidFill>
                        <a:srgbClr val="9E9E9E"/>
                      </a:solidFill>
                      <a:prstDash val="solid"/>
                      <a:round/>
                      <a:headEnd len="sm" w="sm" type="none"/>
                      <a:tailEnd len="sm" w="sm" type="none"/>
                    </a:lnR>
                    <a:lnT cap="flat" cmpd="sng" w="12700">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latin typeface="Open Sans"/>
                          <a:ea typeface="Open Sans"/>
                          <a:cs typeface="Open Sans"/>
                          <a:sym typeface="Open Sans"/>
                        </a:rPr>
                        <a:t>2</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Pago Pago, American Samoa</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healthy          bleached          dead</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rPr i="1" lang="en" sz="2400">
                          <a:solidFill>
                            <a:schemeClr val="dk1"/>
                          </a:solidFill>
                          <a:latin typeface="Open Sans"/>
                          <a:ea typeface="Open Sans"/>
                          <a:cs typeface="Open Sans"/>
                          <a:sym typeface="Open Sans"/>
                        </a:rPr>
                        <a:t>  Other observations:</a:t>
                      </a:r>
                      <a:endParaRPr i="1"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latin typeface="Open Sans"/>
                          <a:ea typeface="Open Sans"/>
                          <a:cs typeface="Open Sans"/>
                          <a:sym typeface="Open Sans"/>
                        </a:rPr>
                        <a:t>2</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latin typeface="Open Sans"/>
                          <a:ea typeface="Open Sans"/>
                          <a:cs typeface="Open Sans"/>
                          <a:sym typeface="Open Sans"/>
                        </a:rPr>
                        <a:t>Pago Pago, American Samoa</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healthy          bleached          dead</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rPr i="1" lang="en" sz="2400">
                          <a:solidFill>
                            <a:schemeClr val="dk1"/>
                          </a:solidFill>
                          <a:latin typeface="Open Sans"/>
                          <a:ea typeface="Open Sans"/>
                          <a:cs typeface="Open Sans"/>
                          <a:sym typeface="Open Sans"/>
                        </a:rPr>
                        <a:t>  Other observations:</a:t>
                      </a:r>
                      <a:endParaRPr i="1"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latin typeface="Open Sans"/>
                          <a:ea typeface="Open Sans"/>
                          <a:cs typeface="Open Sans"/>
                          <a:sym typeface="Open Sans"/>
                        </a:rPr>
                        <a:t>3</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latin typeface="Open Sans"/>
                          <a:ea typeface="Open Sans"/>
                          <a:cs typeface="Open Sans"/>
                          <a:sym typeface="Open Sans"/>
                        </a:rPr>
                        <a:t>Lizard Island, Great Barrier Reef, Australia</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healthy          bleached          dead</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rPr i="1" lang="en" sz="2400">
                          <a:solidFill>
                            <a:schemeClr val="dk1"/>
                          </a:solidFill>
                          <a:latin typeface="Open Sans"/>
                          <a:ea typeface="Open Sans"/>
                          <a:cs typeface="Open Sans"/>
                          <a:sym typeface="Open Sans"/>
                        </a:rPr>
                        <a:t>  Other observations:</a:t>
                      </a:r>
                      <a:endParaRPr i="1"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latin typeface="Open Sans"/>
                          <a:ea typeface="Open Sans"/>
                          <a:cs typeface="Open Sans"/>
                          <a:sym typeface="Open Sans"/>
                        </a:rPr>
                        <a:t>3</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latin typeface="Open Sans"/>
                          <a:ea typeface="Open Sans"/>
                          <a:cs typeface="Open Sans"/>
                          <a:sym typeface="Open Sans"/>
                        </a:rPr>
                        <a:t>Lizard Island, Great Barrier Reef, Australia</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healthy          bleached          dead</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rPr i="1" lang="en" sz="2400">
                          <a:solidFill>
                            <a:schemeClr val="dk1"/>
                          </a:solidFill>
                          <a:latin typeface="Open Sans"/>
                          <a:ea typeface="Open Sans"/>
                          <a:cs typeface="Open Sans"/>
                          <a:sym typeface="Open Sans"/>
                        </a:rPr>
                        <a:t>  Other observations:</a:t>
                      </a:r>
                      <a:endParaRPr i="1"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latin typeface="Open Sans"/>
                          <a:ea typeface="Open Sans"/>
                          <a:cs typeface="Open Sans"/>
                          <a:sym typeface="Open Sans"/>
                        </a:rPr>
                        <a:t>4</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latin typeface="Open Sans"/>
                          <a:ea typeface="Open Sans"/>
                          <a:cs typeface="Open Sans"/>
                          <a:sym typeface="Open Sans"/>
                        </a:rPr>
                        <a:t>Kahului Point, Maui, Hawaii</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healthy          bleached          dead</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rPr i="1" lang="en" sz="2400">
                          <a:solidFill>
                            <a:schemeClr val="dk1"/>
                          </a:solidFill>
                          <a:latin typeface="Open Sans"/>
                          <a:ea typeface="Open Sans"/>
                          <a:cs typeface="Open Sans"/>
                          <a:sym typeface="Open Sans"/>
                        </a:rPr>
                        <a:t>  Other observations:</a:t>
                      </a:r>
                      <a:endParaRPr i="1"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latin typeface="Open Sans"/>
                          <a:ea typeface="Open Sans"/>
                          <a:cs typeface="Open Sans"/>
                          <a:sym typeface="Open Sans"/>
                        </a:rPr>
                        <a:t>4</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latin typeface="Open Sans"/>
                          <a:ea typeface="Open Sans"/>
                          <a:cs typeface="Open Sans"/>
                          <a:sym typeface="Open Sans"/>
                        </a:rPr>
                        <a:t>Kahului Point, Maui, Hawaii</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healthy          bleached          dead</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rPr i="1" lang="en" sz="2400">
                          <a:solidFill>
                            <a:schemeClr val="dk1"/>
                          </a:solidFill>
                          <a:latin typeface="Open Sans"/>
                          <a:ea typeface="Open Sans"/>
                          <a:cs typeface="Open Sans"/>
                          <a:sym typeface="Open Sans"/>
                        </a:rPr>
                        <a:t>  Other observations:</a:t>
                      </a:r>
                      <a:endParaRPr i="1"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cxnSp>
        <p:nvCxnSpPr>
          <p:cNvPr id="89" name="Google Shape;89;p15"/>
          <p:cNvCxnSpPr/>
          <p:nvPr/>
        </p:nvCxnSpPr>
        <p:spPr>
          <a:xfrm rot="10800000">
            <a:off x="19510700" y="11673988"/>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90" name="Google Shape;90;p15"/>
          <p:cNvSpPr txBox="1"/>
          <p:nvPr/>
        </p:nvSpPr>
        <p:spPr>
          <a:xfrm>
            <a:off x="21033200" y="10796938"/>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boxes.</a:t>
            </a:r>
            <a:endParaRPr sz="3100">
              <a:latin typeface="Open Sans"/>
              <a:ea typeface="Open Sans"/>
              <a:cs typeface="Open Sans"/>
              <a:sym typeface="Open Sans"/>
            </a:endParaRPr>
          </a:p>
        </p:txBody>
      </p:sp>
      <p:cxnSp>
        <p:nvCxnSpPr>
          <p:cNvPr id="91" name="Google Shape;91;p15"/>
          <p:cNvCxnSpPr/>
          <p:nvPr/>
        </p:nvCxnSpPr>
        <p:spPr>
          <a:xfrm rot="10800000">
            <a:off x="19510700" y="24941100"/>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92" name="Google Shape;92;p15"/>
          <p:cNvSpPr txBox="1"/>
          <p:nvPr/>
        </p:nvSpPr>
        <p:spPr>
          <a:xfrm>
            <a:off x="21033200" y="24072900"/>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boxes.</a:t>
            </a:r>
            <a:endParaRPr sz="3100">
              <a:latin typeface="Open Sans"/>
              <a:ea typeface="Open Sans"/>
              <a:cs typeface="Open Sans"/>
              <a:sym typeface="Open Sans"/>
            </a:endParaRPr>
          </a:p>
        </p:txBody>
      </p:sp>
      <p:pic>
        <p:nvPicPr>
          <p:cNvPr id="93" name="Google Shape;93;p15" title="Click and drag to move"/>
          <p:cNvPicPr preferRelativeResize="0"/>
          <p:nvPr/>
        </p:nvPicPr>
        <p:blipFill>
          <a:blip r:embed="rId3">
            <a:alphaModFix/>
          </a:blip>
          <a:stretch>
            <a:fillRect/>
          </a:stretch>
        </p:blipFill>
        <p:spPr>
          <a:xfrm>
            <a:off x="152400" y="152400"/>
            <a:ext cx="142875" cy="142875"/>
          </a:xfrm>
          <a:prstGeom prst="rect">
            <a:avLst/>
          </a:prstGeom>
          <a:noFill/>
          <a:ln>
            <a:noFill/>
          </a:ln>
        </p:spPr>
      </p:pic>
      <p:graphicFrame>
        <p:nvGraphicFramePr>
          <p:cNvPr id="94" name="Google Shape;94;p15"/>
          <p:cNvGraphicFramePr/>
          <p:nvPr/>
        </p:nvGraphicFramePr>
        <p:xfrm>
          <a:off x="952488" y="23374825"/>
          <a:ext cx="3000000" cy="3000000"/>
        </p:xfrm>
        <a:graphic>
          <a:graphicData uri="http://schemas.openxmlformats.org/drawingml/2006/table">
            <a:tbl>
              <a:tblPr>
                <a:noFill/>
                <a:tableStyleId>{505CAEEB-84C1-404F-9834-E1A44766B1AC}</a:tableStyleId>
              </a:tblPr>
              <a:tblGrid>
                <a:gridCol w="9476200"/>
                <a:gridCol w="7712850"/>
              </a:tblGrid>
              <a:tr h="621225">
                <a:tc>
                  <a:txBody>
                    <a:bodyPr/>
                    <a:lstStyle/>
                    <a:p>
                      <a:pPr indent="0" lvl="0" marL="0" rtl="0" algn="ctr">
                        <a:spcBef>
                          <a:spcPts val="0"/>
                        </a:spcBef>
                        <a:spcAft>
                          <a:spcPts val="0"/>
                        </a:spcAft>
                        <a:buNone/>
                      </a:pPr>
                      <a:r>
                        <a:rPr lang="en" sz="2400">
                          <a:solidFill>
                            <a:schemeClr val="dk1"/>
                          </a:solidFill>
                          <a:latin typeface="Open Sans"/>
                          <a:ea typeface="Open Sans"/>
                          <a:cs typeface="Open Sans"/>
                          <a:sym typeface="Open Sans"/>
                        </a:rPr>
                        <a:t>Question </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ctr">
                        <a:spcBef>
                          <a:spcPts val="0"/>
                        </a:spcBef>
                        <a:spcAft>
                          <a:spcPts val="0"/>
                        </a:spcAft>
                        <a:buNone/>
                      </a:pPr>
                      <a:r>
                        <a:rPr lang="en" sz="2400">
                          <a:solidFill>
                            <a:schemeClr val="dk1"/>
                          </a:solidFill>
                          <a:latin typeface="Open Sans"/>
                          <a:ea typeface="Open Sans"/>
                          <a:cs typeface="Open Sans"/>
                          <a:sym typeface="Open Sans"/>
                        </a:rPr>
                        <a:t>Answer</a:t>
                      </a:r>
                      <a:endParaRPr sz="2400">
                        <a:solidFill>
                          <a:schemeClr val="dk1"/>
                        </a:solidFill>
                        <a:latin typeface="Open Sans"/>
                        <a:ea typeface="Open Sans"/>
                        <a:cs typeface="Open Sans"/>
                        <a:sym typeface="Open Sans"/>
                      </a:endParaRPr>
                    </a:p>
                  </a:txBody>
                  <a:tcPr marT="91425" marB="91425" marR="91425" marL="91425"/>
                </a:tc>
              </a:tr>
              <a:tr h="790725">
                <a:tc>
                  <a:txBody>
                    <a:bodyPr/>
                    <a:lstStyle/>
                    <a:p>
                      <a:pPr indent="0" lvl="0" marL="0" rtl="0" algn="l">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How many of the reefs you visited showed signs of bleaching?</a:t>
                      </a:r>
                      <a:endParaRPr sz="2400">
                        <a:solidFill>
                          <a:schemeClr val="dk1"/>
                        </a:solidFill>
                        <a:latin typeface="Open Sans"/>
                        <a:ea typeface="Open Sans"/>
                        <a:cs typeface="Open Sans"/>
                        <a:sym typeface="Open Sans"/>
                      </a:endParaRPr>
                    </a:p>
                  </a:txBody>
                  <a:tcPr marT="91425" marB="91425" marR="91425" marL="91425" anchor="ctr"/>
                </a:tc>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r h="1333600">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Has the health of these coral reefs changed over time? </a:t>
                      </a:r>
                      <a:br>
                        <a:rPr lang="en" sz="2400">
                          <a:solidFill>
                            <a:schemeClr val="dk1"/>
                          </a:solidFill>
                          <a:latin typeface="Open Sans"/>
                          <a:ea typeface="Open Sans"/>
                          <a:cs typeface="Open Sans"/>
                          <a:sym typeface="Open Sans"/>
                        </a:rPr>
                      </a:br>
                      <a:r>
                        <a:rPr lang="en" sz="2400">
                          <a:solidFill>
                            <a:schemeClr val="dk1"/>
                          </a:solidFill>
                          <a:latin typeface="Open Sans"/>
                          <a:ea typeface="Open Sans"/>
                          <a:cs typeface="Open Sans"/>
                          <a:sym typeface="Open Sans"/>
                        </a:rPr>
                        <a:t>If yes, describe the changes you observed.</a:t>
                      </a:r>
                      <a:endParaRPr sz="2400">
                        <a:solidFill>
                          <a:schemeClr val="dk1"/>
                        </a:solidFill>
                        <a:latin typeface="Open Sans"/>
                        <a:ea typeface="Open Sans"/>
                        <a:cs typeface="Open Sans"/>
                        <a:sym typeface="Open Sans"/>
                      </a:endParaRPr>
                    </a:p>
                  </a:txBody>
                  <a:tcPr marT="91425" marB="91425" marR="91425" marL="91425" anchor="ctr"/>
                </a:tc>
                <a:tc>
                  <a:txBody>
                    <a:bodyPr/>
                    <a:lstStyle/>
                    <a:p>
                      <a:pPr indent="0" lvl="0" marL="0" rtl="0" algn="ctr">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6"/>
          <p:cNvSpPr txBox="1"/>
          <p:nvPr>
            <p:ph type="title"/>
          </p:nvPr>
        </p:nvSpPr>
        <p:spPr>
          <a:xfrm>
            <a:off x="654570" y="2349732"/>
            <a:ext cx="17893200" cy="3024000"/>
          </a:xfrm>
          <a:prstGeom prst="rect">
            <a:avLst/>
          </a:prstGeom>
        </p:spPr>
        <p:txBody>
          <a:bodyPr anchorCtr="0" anchor="t" bIns="288900" lIns="288900" spcFirstLastPara="1" rIns="288900" wrap="square" tIns="288900">
            <a:noAutofit/>
          </a:bodyPr>
          <a:lstStyle/>
          <a:p>
            <a:pPr indent="0" lvl="0" marL="0" rtl="0" algn="l">
              <a:spcBef>
                <a:spcPts val="0"/>
              </a:spcBef>
              <a:spcAft>
                <a:spcPts val="0"/>
              </a:spcAft>
              <a:buNone/>
            </a:pPr>
            <a:r>
              <a:rPr b="1" lang="en" sz="4400">
                <a:solidFill>
                  <a:srgbClr val="76A5AF"/>
                </a:solidFill>
              </a:rPr>
              <a:t>DATA IN THE CLASSROOM: LEVEL 3</a:t>
            </a:r>
            <a:endParaRPr sz="4400"/>
          </a:p>
          <a:p>
            <a:pPr indent="0" lvl="0" marL="0" rtl="0" algn="l">
              <a:spcBef>
                <a:spcPts val="0"/>
              </a:spcBef>
              <a:spcAft>
                <a:spcPts val="0"/>
              </a:spcAft>
              <a:buClr>
                <a:schemeClr val="dk1"/>
              </a:buClr>
              <a:buSzPts val="1100"/>
              <a:buFont typeface="Arial"/>
              <a:buNone/>
            </a:pPr>
            <a:r>
              <a:rPr lang="en"/>
              <a:t>Monitoring Coral Reefs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100" name="Google Shape;100;p16"/>
          <p:cNvSpPr txBox="1"/>
          <p:nvPr>
            <p:ph idx="1" type="body"/>
          </p:nvPr>
        </p:nvSpPr>
        <p:spPr>
          <a:xfrm>
            <a:off x="654575" y="6085075"/>
            <a:ext cx="17893200" cy="20717700"/>
          </a:xfrm>
          <a:prstGeom prst="rect">
            <a:avLst/>
          </a:prstGeom>
        </p:spPr>
        <p:txBody>
          <a:bodyPr anchorCtr="0" anchor="t" bIns="288900" lIns="288900" spcFirstLastPara="1" rIns="288900" wrap="square" tIns="288900">
            <a:noAutofit/>
          </a:bodyPr>
          <a:lstStyle/>
          <a:p>
            <a:pPr indent="-381000" lvl="0" marL="457200" rtl="0" algn="l">
              <a:lnSpc>
                <a:spcPct val="150000"/>
              </a:lnSpc>
              <a:spcBef>
                <a:spcPts val="1000"/>
              </a:spcBef>
              <a:spcAft>
                <a:spcPts val="0"/>
              </a:spcAft>
              <a:buClr>
                <a:schemeClr val="dk1"/>
              </a:buClr>
              <a:buSzPts val="2400"/>
              <a:buAutoNum type="arabicPeriod" startAt="3"/>
            </a:pPr>
            <a:r>
              <a:rPr b="0" lang="en" sz="2400" u="sng">
                <a:solidFill>
                  <a:schemeClr val="dk1"/>
                </a:solidFill>
              </a:rPr>
              <a:t>Monitoring Coral Health Using Quadrat Sampling:</a:t>
            </a:r>
            <a:r>
              <a:rPr b="0" lang="en" sz="2400">
                <a:solidFill>
                  <a:schemeClr val="dk1"/>
                </a:solidFill>
              </a:rPr>
              <a:t> </a:t>
            </a:r>
            <a:endParaRPr b="0" sz="2400">
              <a:solidFill>
                <a:schemeClr val="dk1"/>
              </a:solidFill>
            </a:endParaRPr>
          </a:p>
          <a:p>
            <a:pPr indent="0" lvl="0" marL="1371600" rtl="0" algn="l">
              <a:lnSpc>
                <a:spcPct val="150000"/>
              </a:lnSpc>
              <a:spcBef>
                <a:spcPts val="1000"/>
              </a:spcBef>
              <a:spcAft>
                <a:spcPts val="0"/>
              </a:spcAft>
              <a:buNone/>
            </a:pPr>
            <a:r>
              <a:rPr lang="en" sz="2400">
                <a:solidFill>
                  <a:schemeClr val="dk1"/>
                </a:solidFill>
              </a:rPr>
              <a:t>Procedure:</a:t>
            </a:r>
            <a:r>
              <a:rPr b="0" lang="en" sz="2400">
                <a:solidFill>
                  <a:schemeClr val="dk1"/>
                </a:solidFill>
              </a:rPr>
              <a:t>  Select (click) a reef to monitor. Follow the online instructions, and record your data in the table. When you are done collecting data, calculate the percent dead and bleached. </a:t>
            </a:r>
            <a:br>
              <a:rPr b="0" lang="en" sz="2400">
                <a:solidFill>
                  <a:schemeClr val="dk1"/>
                </a:solidFill>
              </a:rPr>
            </a:br>
            <a:br>
              <a:rPr b="0" lang="en" sz="2400">
                <a:solidFill>
                  <a:schemeClr val="dk1"/>
                </a:solidFill>
              </a:rPr>
            </a:br>
            <a:r>
              <a:rPr lang="en" sz="2400">
                <a:solidFill>
                  <a:schemeClr val="dk1"/>
                </a:solidFill>
              </a:rPr>
              <a:t>Example:</a:t>
            </a:r>
            <a:r>
              <a:rPr b="0" lang="en" sz="2400">
                <a:solidFill>
                  <a:schemeClr val="dk1"/>
                </a:solidFill>
              </a:rPr>
              <a:t> An example using the photo from Reef #1 is shown below.</a:t>
            </a:r>
            <a:endParaRPr b="0" sz="2400">
              <a:solidFill>
                <a:schemeClr val="dk1"/>
              </a:solidFill>
            </a:endParaRPr>
          </a:p>
          <a:p>
            <a:pPr indent="0" lvl="0" marL="1371600" rtl="0" algn="l">
              <a:lnSpc>
                <a:spcPct val="150000"/>
              </a:lnSpc>
              <a:spcBef>
                <a:spcPts val="1000"/>
              </a:spcBef>
              <a:spcAft>
                <a:spcPts val="0"/>
              </a:spcAft>
              <a:buNone/>
            </a:pPr>
            <a:r>
              <a:t/>
            </a:r>
            <a:endParaRPr b="0" sz="2400">
              <a:solidFill>
                <a:schemeClr val="dk1"/>
              </a:solidFill>
            </a:endParaRPr>
          </a:p>
          <a:p>
            <a:pPr indent="0" lvl="0" marL="1371600" rtl="0" algn="l">
              <a:lnSpc>
                <a:spcPct val="150000"/>
              </a:lnSpc>
              <a:spcBef>
                <a:spcPts val="1000"/>
              </a:spcBef>
              <a:spcAft>
                <a:spcPts val="0"/>
              </a:spcAft>
              <a:buNone/>
            </a:pPr>
            <a:r>
              <a:t/>
            </a:r>
            <a:endParaRPr b="0" sz="2400">
              <a:solidFill>
                <a:schemeClr val="dk1"/>
              </a:solidFill>
            </a:endParaRPr>
          </a:p>
          <a:p>
            <a:pPr indent="0" lvl="0" marL="1371600" rtl="0" algn="l">
              <a:lnSpc>
                <a:spcPct val="150000"/>
              </a:lnSpc>
              <a:spcBef>
                <a:spcPts val="1000"/>
              </a:spcBef>
              <a:spcAft>
                <a:spcPts val="0"/>
              </a:spcAft>
              <a:buNone/>
            </a:pPr>
            <a:r>
              <a:t/>
            </a:r>
            <a:endParaRPr b="0" sz="2400">
              <a:solidFill>
                <a:schemeClr val="dk1"/>
              </a:solidFill>
            </a:endParaRPr>
          </a:p>
          <a:p>
            <a:pPr indent="0" lvl="0" marL="1371600" rtl="0" algn="l">
              <a:lnSpc>
                <a:spcPct val="150000"/>
              </a:lnSpc>
              <a:spcBef>
                <a:spcPts val="1000"/>
              </a:spcBef>
              <a:spcAft>
                <a:spcPts val="0"/>
              </a:spcAft>
              <a:buNone/>
            </a:pPr>
            <a:r>
              <a:t/>
            </a:r>
            <a:endParaRPr b="0" sz="2400">
              <a:solidFill>
                <a:schemeClr val="dk1"/>
              </a:solidFill>
            </a:endParaRPr>
          </a:p>
          <a:p>
            <a:pPr indent="0" lvl="0" marL="1371600" rtl="0" algn="l">
              <a:lnSpc>
                <a:spcPct val="150000"/>
              </a:lnSpc>
              <a:spcBef>
                <a:spcPts val="1000"/>
              </a:spcBef>
              <a:spcAft>
                <a:spcPts val="0"/>
              </a:spcAft>
              <a:buClr>
                <a:schemeClr val="dk1"/>
              </a:buClr>
              <a:buSzPts val="1100"/>
              <a:buFont typeface="Arial"/>
              <a:buNone/>
            </a:pPr>
            <a:r>
              <a:rPr lang="en" sz="2400">
                <a:solidFill>
                  <a:schemeClr val="dk1"/>
                </a:solidFill>
              </a:rPr>
              <a:t>Data table:</a:t>
            </a:r>
            <a:endParaRPr b="0" sz="2400">
              <a:solidFill>
                <a:schemeClr val="dk1"/>
              </a:solidFill>
            </a:endParaRPr>
          </a:p>
          <a:p>
            <a:pPr indent="0" lvl="0" marL="1371600" rtl="0" algn="l">
              <a:lnSpc>
                <a:spcPct val="150000"/>
              </a:lnSpc>
              <a:spcBef>
                <a:spcPts val="1000"/>
              </a:spcBef>
              <a:spcAft>
                <a:spcPts val="0"/>
              </a:spcAft>
              <a:buNone/>
            </a:pPr>
            <a:r>
              <a:t/>
            </a:r>
            <a:endParaRPr b="0" sz="2400">
              <a:solidFill>
                <a:schemeClr val="dk1"/>
              </a:solidFill>
            </a:endParaRPr>
          </a:p>
          <a:p>
            <a:pPr indent="0" lvl="0" marL="137160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13716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381000" lvl="0" marL="457200" rtl="0" algn="l">
              <a:lnSpc>
                <a:spcPct val="150000"/>
              </a:lnSpc>
              <a:spcBef>
                <a:spcPts val="1000"/>
              </a:spcBef>
              <a:spcAft>
                <a:spcPts val="0"/>
              </a:spcAft>
              <a:buClr>
                <a:schemeClr val="dk1"/>
              </a:buClr>
              <a:buSzPts val="2400"/>
              <a:buAutoNum type="arabicPeriod" startAt="4"/>
            </a:pPr>
            <a:r>
              <a:rPr b="0" lang="en" sz="2400" u="sng">
                <a:solidFill>
                  <a:schemeClr val="dk1"/>
                </a:solidFill>
              </a:rPr>
              <a:t>Analyzing Your Data:</a:t>
            </a:r>
            <a:r>
              <a:rPr b="0" lang="en" sz="2400">
                <a:solidFill>
                  <a:schemeClr val="dk1"/>
                </a:solidFill>
              </a:rPr>
              <a:t>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p:txBody>
      </p:sp>
      <p:cxnSp>
        <p:nvCxnSpPr>
          <p:cNvPr id="101" name="Google Shape;101;p16"/>
          <p:cNvCxnSpPr/>
          <p:nvPr/>
        </p:nvCxnSpPr>
        <p:spPr>
          <a:xfrm flipH="1" rot="10800000">
            <a:off x="614400" y="5119275"/>
            <a:ext cx="17973600" cy="66000"/>
          </a:xfrm>
          <a:prstGeom prst="straightConnector1">
            <a:avLst/>
          </a:prstGeom>
          <a:noFill/>
          <a:ln cap="flat" cmpd="sng" w="76200">
            <a:solidFill>
              <a:schemeClr val="dk2"/>
            </a:solidFill>
            <a:prstDash val="solid"/>
            <a:round/>
            <a:headEnd len="med" w="med" type="none"/>
            <a:tailEnd len="med" w="med" type="none"/>
          </a:ln>
        </p:spPr>
      </p:cxnSp>
      <p:pic>
        <p:nvPicPr>
          <p:cNvPr id="102" name="Google Shape;102;p16" title="Click and drag to move"/>
          <p:cNvPicPr preferRelativeResize="0"/>
          <p:nvPr/>
        </p:nvPicPr>
        <p:blipFill>
          <a:blip r:embed="rId3">
            <a:alphaModFix/>
          </a:blip>
          <a:stretch>
            <a:fillRect/>
          </a:stretch>
        </p:blipFill>
        <p:spPr>
          <a:xfrm>
            <a:off x="152400" y="152400"/>
            <a:ext cx="142875" cy="142875"/>
          </a:xfrm>
          <a:prstGeom prst="rect">
            <a:avLst/>
          </a:prstGeom>
          <a:noFill/>
          <a:ln>
            <a:noFill/>
          </a:ln>
        </p:spPr>
      </p:pic>
      <p:graphicFrame>
        <p:nvGraphicFramePr>
          <p:cNvPr id="103" name="Google Shape;103;p16"/>
          <p:cNvGraphicFramePr/>
          <p:nvPr/>
        </p:nvGraphicFramePr>
        <p:xfrm>
          <a:off x="2302725" y="9336450"/>
          <a:ext cx="3000000" cy="3000000"/>
        </p:xfrm>
        <a:graphic>
          <a:graphicData uri="http://schemas.openxmlformats.org/drawingml/2006/table">
            <a:tbl>
              <a:tblPr>
                <a:noFill/>
                <a:tableStyleId>{505CAEEB-84C1-404F-9834-E1A44766B1AC}</a:tableStyleId>
              </a:tblPr>
              <a:tblGrid>
                <a:gridCol w="1473775"/>
                <a:gridCol w="3092075"/>
                <a:gridCol w="3448750"/>
              </a:tblGrid>
              <a:tr h="381000">
                <a:tc>
                  <a:txBody>
                    <a:bodyPr/>
                    <a:lstStyle/>
                    <a:p>
                      <a:pPr indent="0" lvl="0" marL="0" rtl="0" algn="ctr">
                        <a:spcBef>
                          <a:spcPts val="0"/>
                        </a:spcBef>
                        <a:spcAft>
                          <a:spcPts val="0"/>
                        </a:spcAft>
                        <a:buNone/>
                      </a:pPr>
                      <a:r>
                        <a:rPr b="1" lang="en" sz="2400">
                          <a:latin typeface="Open Sans"/>
                          <a:ea typeface="Open Sans"/>
                          <a:cs typeface="Open Sans"/>
                          <a:sym typeface="Open Sans"/>
                        </a:rPr>
                        <a:t>Square </a:t>
                      </a:r>
                      <a:r>
                        <a:rPr b="1" lang="en" sz="2400">
                          <a:latin typeface="Open Sans"/>
                          <a:ea typeface="Open Sans"/>
                          <a:cs typeface="Open Sans"/>
                          <a:sym typeface="Open Sans"/>
                        </a:rPr>
                        <a:t>#</a:t>
                      </a:r>
                      <a:endParaRPr b="1" i="1" sz="2000">
                        <a:latin typeface="Open Sans"/>
                        <a:ea typeface="Open Sans"/>
                        <a:cs typeface="Open Sans"/>
                        <a:sym typeface="Open Sans"/>
                      </a:endParaRPr>
                    </a:p>
                  </a:txBody>
                  <a:tcPr marT="91425" marB="91425" marR="91425" marL="91425">
                    <a:lnL cap="flat" cmpd="sng" w="2857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n" sz="2400">
                          <a:latin typeface="Open Sans"/>
                          <a:ea typeface="Open Sans"/>
                          <a:cs typeface="Open Sans"/>
                          <a:sym typeface="Open Sans"/>
                        </a:rPr>
                        <a:t>Is Coral Dead?</a:t>
                      </a:r>
                      <a:endParaRPr b="1" sz="2400">
                        <a:latin typeface="Open Sans"/>
                        <a:ea typeface="Open Sans"/>
                        <a:cs typeface="Open Sans"/>
                        <a:sym typeface="Open Sans"/>
                      </a:endParaRPr>
                    </a:p>
                    <a:p>
                      <a:pPr indent="0" lvl="0" marL="0" rtl="0" algn="ctr">
                        <a:spcBef>
                          <a:spcPts val="0"/>
                        </a:spcBef>
                        <a:spcAft>
                          <a:spcPts val="0"/>
                        </a:spcAft>
                        <a:buClr>
                          <a:schemeClr val="dk1"/>
                        </a:buClr>
                        <a:buSzPts val="1100"/>
                        <a:buFont typeface="Arial"/>
                        <a:buNone/>
                      </a:pPr>
                      <a:r>
                        <a:rPr lang="en" sz="2000">
                          <a:latin typeface="Open Sans"/>
                          <a:ea typeface="Open Sans"/>
                          <a:cs typeface="Open Sans"/>
                          <a:sym typeface="Open Sans"/>
                        </a:rPr>
                        <a:t>0 = coral is alive </a:t>
                      </a:r>
                      <a:endParaRPr sz="2000">
                        <a:latin typeface="Open Sans"/>
                        <a:ea typeface="Open Sans"/>
                        <a:cs typeface="Open Sans"/>
                        <a:sym typeface="Open Sans"/>
                      </a:endParaRPr>
                    </a:p>
                    <a:p>
                      <a:pPr indent="0" lvl="0" marL="0" rtl="0" algn="ctr">
                        <a:spcBef>
                          <a:spcPts val="0"/>
                        </a:spcBef>
                        <a:spcAft>
                          <a:spcPts val="0"/>
                        </a:spcAft>
                        <a:buNone/>
                      </a:pPr>
                      <a:r>
                        <a:rPr lang="en" sz="2000">
                          <a:latin typeface="Open Sans"/>
                          <a:ea typeface="Open Sans"/>
                          <a:cs typeface="Open Sans"/>
                          <a:sym typeface="Open Sans"/>
                        </a:rPr>
                        <a:t>1 = coral is dead</a:t>
                      </a:r>
                      <a:endParaRPr sz="20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n" sz="2400">
                          <a:latin typeface="Open Sans"/>
                          <a:ea typeface="Open Sans"/>
                          <a:cs typeface="Open Sans"/>
                          <a:sym typeface="Open Sans"/>
                        </a:rPr>
                        <a:t>Is Coral Bleached?</a:t>
                      </a:r>
                      <a:endParaRPr b="1" sz="2400">
                        <a:latin typeface="Open Sans"/>
                        <a:ea typeface="Open Sans"/>
                        <a:cs typeface="Open Sans"/>
                        <a:sym typeface="Open Sans"/>
                      </a:endParaRPr>
                    </a:p>
                    <a:p>
                      <a:pPr indent="0" lvl="0" marL="0" rtl="0" algn="ctr">
                        <a:spcBef>
                          <a:spcPts val="0"/>
                        </a:spcBef>
                        <a:spcAft>
                          <a:spcPts val="0"/>
                        </a:spcAft>
                        <a:buClr>
                          <a:schemeClr val="dk1"/>
                        </a:buClr>
                        <a:buSzPts val="1100"/>
                        <a:buFont typeface="Arial"/>
                        <a:buNone/>
                      </a:pPr>
                      <a:r>
                        <a:rPr lang="en" sz="2000">
                          <a:latin typeface="Open Sans"/>
                          <a:ea typeface="Open Sans"/>
                          <a:cs typeface="Open Sans"/>
                          <a:sym typeface="Open Sans"/>
                        </a:rPr>
                        <a:t> 0 = unbleached</a:t>
                      </a:r>
                      <a:endParaRPr sz="2000">
                        <a:latin typeface="Open Sans"/>
                        <a:ea typeface="Open Sans"/>
                        <a:cs typeface="Open Sans"/>
                        <a:sym typeface="Open Sans"/>
                      </a:endParaRPr>
                    </a:p>
                    <a:p>
                      <a:pPr indent="0" lvl="0" marL="0" rtl="0" algn="ctr">
                        <a:spcBef>
                          <a:spcPts val="0"/>
                        </a:spcBef>
                        <a:spcAft>
                          <a:spcPts val="0"/>
                        </a:spcAft>
                        <a:buNone/>
                      </a:pPr>
                      <a:r>
                        <a:rPr lang="en" sz="2000">
                          <a:latin typeface="Open Sans"/>
                          <a:ea typeface="Open Sans"/>
                          <a:cs typeface="Open Sans"/>
                          <a:sym typeface="Open Sans"/>
                        </a:rPr>
                        <a:t>10 = completely bleached</a:t>
                      </a:r>
                      <a:endParaRPr sz="20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647075">
                <a:tc>
                  <a:txBody>
                    <a:bodyPr/>
                    <a:lstStyle/>
                    <a:p>
                      <a:pPr indent="0" lvl="0" marL="0" rtl="0" algn="ctr">
                        <a:spcBef>
                          <a:spcPts val="0"/>
                        </a:spcBef>
                        <a:spcAft>
                          <a:spcPts val="0"/>
                        </a:spcAft>
                        <a:buNone/>
                      </a:pPr>
                      <a:r>
                        <a:rPr lang="en" sz="2400">
                          <a:solidFill>
                            <a:srgbClr val="85200C"/>
                          </a:solidFill>
                          <a:latin typeface="Open Sans"/>
                          <a:ea typeface="Open Sans"/>
                          <a:cs typeface="Open Sans"/>
                          <a:sym typeface="Open Sans"/>
                        </a:rPr>
                        <a:t>4</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2400">
                          <a:solidFill>
                            <a:srgbClr val="85200C"/>
                          </a:solidFill>
                          <a:latin typeface="Open Sans"/>
                          <a:ea typeface="Open Sans"/>
                          <a:cs typeface="Open Sans"/>
                          <a:sym typeface="Open Sans"/>
                        </a:rPr>
                        <a:t>1</a:t>
                      </a:r>
                      <a:endParaRPr sz="2400">
                        <a:solidFill>
                          <a:srgbClr val="85200C"/>
                        </a:solidFill>
                        <a:latin typeface="Open Sans"/>
                        <a:ea typeface="Open Sans"/>
                        <a:cs typeface="Open Sans"/>
                        <a:sym typeface="Open Sans"/>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2400">
                          <a:solidFill>
                            <a:srgbClr val="85200C"/>
                          </a:solidFill>
                          <a:latin typeface="Open Sans"/>
                          <a:ea typeface="Open Sans"/>
                          <a:cs typeface="Open Sans"/>
                          <a:sym typeface="Open Sans"/>
                        </a:rPr>
                        <a:t>                                   </a:t>
                      </a:r>
                      <a:endParaRPr sz="2400">
                        <a:solidFill>
                          <a:srgbClr val="85200C"/>
                        </a:solidFill>
                        <a:latin typeface="Open Sans"/>
                        <a:ea typeface="Open Sans"/>
                        <a:cs typeface="Open Sans"/>
                        <a:sym typeface="Open Sans"/>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lang="en" sz="2400">
                          <a:solidFill>
                            <a:srgbClr val="85200C"/>
                          </a:solidFill>
                          <a:latin typeface="Open Sans"/>
                          <a:ea typeface="Open Sans"/>
                          <a:cs typeface="Open Sans"/>
                          <a:sym typeface="Open Sans"/>
                        </a:rPr>
                        <a:t>16</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2400">
                          <a:solidFill>
                            <a:srgbClr val="85200C"/>
                          </a:solidFill>
                          <a:latin typeface="Open Sans"/>
                          <a:ea typeface="Open Sans"/>
                          <a:cs typeface="Open Sans"/>
                          <a:sym typeface="Open Sans"/>
                        </a:rPr>
                        <a:t>0</a:t>
                      </a:r>
                      <a:endParaRPr sz="2400">
                        <a:solidFill>
                          <a:srgbClr val="85200C"/>
                        </a:solidFill>
                        <a:latin typeface="Open Sans"/>
                        <a:ea typeface="Open Sans"/>
                        <a:cs typeface="Open Sans"/>
                        <a:sym typeface="Open Sans"/>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2400">
                          <a:solidFill>
                            <a:srgbClr val="85200C"/>
                          </a:solidFill>
                          <a:latin typeface="Open Sans"/>
                          <a:ea typeface="Open Sans"/>
                          <a:cs typeface="Open Sans"/>
                          <a:sym typeface="Open Sans"/>
                        </a:rPr>
                        <a:t>3</a:t>
                      </a:r>
                      <a:endParaRPr sz="2400">
                        <a:solidFill>
                          <a:srgbClr val="85200C"/>
                        </a:solidFill>
                        <a:latin typeface="Open Sans"/>
                        <a:ea typeface="Open Sans"/>
                        <a:cs typeface="Open Sans"/>
                        <a:sym typeface="Open Sans"/>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cxnSp>
        <p:nvCxnSpPr>
          <p:cNvPr id="104" name="Google Shape;104;p16"/>
          <p:cNvCxnSpPr/>
          <p:nvPr/>
        </p:nvCxnSpPr>
        <p:spPr>
          <a:xfrm rot="10800000">
            <a:off x="10940825" y="10608900"/>
            <a:ext cx="1522500" cy="17400"/>
          </a:xfrm>
          <a:prstGeom prst="straightConnector1">
            <a:avLst/>
          </a:prstGeom>
          <a:noFill/>
          <a:ln cap="flat" cmpd="sng" w="76200">
            <a:solidFill>
              <a:srgbClr val="595959"/>
            </a:solidFill>
            <a:prstDash val="solid"/>
            <a:round/>
            <a:headEnd len="med" w="med" type="none"/>
            <a:tailEnd len="med" w="med" type="triangle"/>
          </a:ln>
        </p:spPr>
      </p:cxnSp>
      <p:sp>
        <p:nvSpPr>
          <p:cNvPr id="105" name="Google Shape;105;p16"/>
          <p:cNvSpPr txBox="1"/>
          <p:nvPr/>
        </p:nvSpPr>
        <p:spPr>
          <a:xfrm>
            <a:off x="12463325" y="9983400"/>
            <a:ext cx="4146900" cy="1052400"/>
          </a:xfrm>
          <a:prstGeom prst="rect">
            <a:avLst/>
          </a:prstGeom>
          <a:solidFill>
            <a:srgbClr val="EEEEEE"/>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2400">
                <a:latin typeface="Open Sans"/>
                <a:ea typeface="Open Sans"/>
                <a:cs typeface="Open Sans"/>
                <a:sym typeface="Open Sans"/>
              </a:rPr>
              <a:t>Leave blank since coral </a:t>
            </a:r>
            <a:r>
              <a:rPr lang="en" sz="2400">
                <a:latin typeface="Open Sans"/>
                <a:ea typeface="Open Sans"/>
                <a:cs typeface="Open Sans"/>
                <a:sym typeface="Open Sans"/>
              </a:rPr>
              <a:t>inside</a:t>
            </a:r>
            <a:r>
              <a:rPr lang="en" sz="2400">
                <a:latin typeface="Open Sans"/>
                <a:ea typeface="Open Sans"/>
                <a:cs typeface="Open Sans"/>
                <a:sym typeface="Open Sans"/>
              </a:rPr>
              <a:t> this square is dead</a:t>
            </a:r>
            <a:endParaRPr sz="2400">
              <a:latin typeface="Open Sans"/>
              <a:ea typeface="Open Sans"/>
              <a:cs typeface="Open Sans"/>
              <a:sym typeface="Open Sans"/>
            </a:endParaRPr>
          </a:p>
        </p:txBody>
      </p:sp>
      <p:graphicFrame>
        <p:nvGraphicFramePr>
          <p:cNvPr id="106" name="Google Shape;106;p16"/>
          <p:cNvGraphicFramePr/>
          <p:nvPr/>
        </p:nvGraphicFramePr>
        <p:xfrm>
          <a:off x="2302725" y="12726138"/>
          <a:ext cx="3000000" cy="3000000"/>
        </p:xfrm>
        <a:graphic>
          <a:graphicData uri="http://schemas.openxmlformats.org/drawingml/2006/table">
            <a:tbl>
              <a:tblPr>
                <a:noFill/>
                <a:tableStyleId>{505CAEEB-84C1-404F-9834-E1A44766B1AC}</a:tableStyleId>
              </a:tblPr>
              <a:tblGrid>
                <a:gridCol w="1473775"/>
                <a:gridCol w="3754500"/>
                <a:gridCol w="3893875"/>
              </a:tblGrid>
              <a:tr h="381000">
                <a:tc gridSpan="3">
                  <a:txBody>
                    <a:bodyPr/>
                    <a:lstStyle/>
                    <a:p>
                      <a:pPr indent="0" lvl="0" marL="0" rtl="0" algn="l">
                        <a:spcBef>
                          <a:spcPts val="0"/>
                        </a:spcBef>
                        <a:spcAft>
                          <a:spcPts val="0"/>
                        </a:spcAft>
                        <a:buNone/>
                      </a:pPr>
                      <a:r>
                        <a:rPr b="1" lang="en" sz="2400">
                          <a:latin typeface="Open Sans"/>
                          <a:ea typeface="Open Sans"/>
                          <a:cs typeface="Open Sans"/>
                          <a:sym typeface="Open Sans"/>
                        </a:rPr>
                        <a:t>Reef #:</a:t>
                      </a:r>
                      <a:endParaRPr b="1" sz="2400">
                        <a:latin typeface="Open Sans"/>
                        <a:ea typeface="Open Sans"/>
                        <a:cs typeface="Open Sans"/>
                        <a:sym typeface="Open Sans"/>
                      </a:endParaRPr>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hMerge="1"/>
                <a:tc hMerge="1"/>
              </a:tr>
              <a:tr h="381000">
                <a:tc>
                  <a:txBody>
                    <a:bodyPr/>
                    <a:lstStyle/>
                    <a:p>
                      <a:pPr indent="0" lvl="0" marL="0" rtl="0" algn="ctr">
                        <a:spcBef>
                          <a:spcPts val="0"/>
                        </a:spcBef>
                        <a:spcAft>
                          <a:spcPts val="0"/>
                        </a:spcAft>
                        <a:buNone/>
                      </a:pPr>
                      <a:r>
                        <a:rPr b="1" lang="en" sz="2400">
                          <a:latin typeface="Open Sans"/>
                          <a:ea typeface="Open Sans"/>
                          <a:cs typeface="Open Sans"/>
                          <a:sym typeface="Open Sans"/>
                        </a:rPr>
                        <a:t>Square #</a:t>
                      </a:r>
                      <a:endParaRPr b="1" i="1" sz="2000">
                        <a:latin typeface="Open Sans"/>
                        <a:ea typeface="Open Sans"/>
                        <a:cs typeface="Open Sans"/>
                        <a:sym typeface="Open Sans"/>
                      </a:endParaRPr>
                    </a:p>
                  </a:txBody>
                  <a:tcPr marT="91425" marB="91425" marR="91425" marL="91425">
                    <a:lnL cap="flat" cmpd="sng" w="2857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2400">
                          <a:latin typeface="Open Sans"/>
                          <a:ea typeface="Open Sans"/>
                          <a:cs typeface="Open Sans"/>
                          <a:sym typeface="Open Sans"/>
                        </a:rPr>
                        <a:t>Is Coral Dead?</a:t>
                      </a:r>
                      <a:endParaRPr b="1" sz="2400">
                        <a:latin typeface="Open Sans"/>
                        <a:ea typeface="Open Sans"/>
                        <a:cs typeface="Open Sans"/>
                        <a:sym typeface="Open Sans"/>
                      </a:endParaRPr>
                    </a:p>
                    <a:p>
                      <a:pPr indent="0" lvl="0" marL="0" rtl="0" algn="ctr">
                        <a:spcBef>
                          <a:spcPts val="0"/>
                        </a:spcBef>
                        <a:spcAft>
                          <a:spcPts val="0"/>
                        </a:spcAft>
                        <a:buNone/>
                      </a:pPr>
                      <a:r>
                        <a:rPr lang="en" sz="2000">
                          <a:latin typeface="Open Sans"/>
                          <a:ea typeface="Open Sans"/>
                          <a:cs typeface="Open Sans"/>
                          <a:sym typeface="Open Sans"/>
                        </a:rPr>
                        <a:t>0 = coral is alive </a:t>
                      </a:r>
                      <a:endParaRPr sz="2000">
                        <a:latin typeface="Open Sans"/>
                        <a:ea typeface="Open Sans"/>
                        <a:cs typeface="Open Sans"/>
                        <a:sym typeface="Open Sans"/>
                      </a:endParaRPr>
                    </a:p>
                    <a:p>
                      <a:pPr indent="0" lvl="0" marL="0" rtl="0" algn="ctr">
                        <a:spcBef>
                          <a:spcPts val="0"/>
                        </a:spcBef>
                        <a:spcAft>
                          <a:spcPts val="0"/>
                        </a:spcAft>
                        <a:buNone/>
                      </a:pPr>
                      <a:r>
                        <a:rPr lang="en" sz="2000">
                          <a:latin typeface="Open Sans"/>
                          <a:ea typeface="Open Sans"/>
                          <a:cs typeface="Open Sans"/>
                          <a:sym typeface="Open Sans"/>
                        </a:rPr>
                        <a:t>1 = coral is dead</a:t>
                      </a:r>
                      <a:endParaRPr sz="20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2400">
                          <a:latin typeface="Open Sans"/>
                          <a:ea typeface="Open Sans"/>
                          <a:cs typeface="Open Sans"/>
                          <a:sym typeface="Open Sans"/>
                        </a:rPr>
                        <a:t>Is Coral Bleached?</a:t>
                      </a:r>
                      <a:endParaRPr b="1" sz="2400">
                        <a:latin typeface="Open Sans"/>
                        <a:ea typeface="Open Sans"/>
                        <a:cs typeface="Open Sans"/>
                        <a:sym typeface="Open Sans"/>
                      </a:endParaRPr>
                    </a:p>
                    <a:p>
                      <a:pPr indent="0" lvl="0" marL="0" rtl="0" algn="ctr">
                        <a:spcBef>
                          <a:spcPts val="0"/>
                        </a:spcBef>
                        <a:spcAft>
                          <a:spcPts val="0"/>
                        </a:spcAft>
                        <a:buNone/>
                      </a:pPr>
                      <a:r>
                        <a:rPr lang="en" sz="2000">
                          <a:latin typeface="Open Sans"/>
                          <a:ea typeface="Open Sans"/>
                          <a:cs typeface="Open Sans"/>
                          <a:sym typeface="Open Sans"/>
                        </a:rPr>
                        <a:t> 0 = unbleached</a:t>
                      </a:r>
                      <a:endParaRPr sz="2000">
                        <a:latin typeface="Open Sans"/>
                        <a:ea typeface="Open Sans"/>
                        <a:cs typeface="Open Sans"/>
                        <a:sym typeface="Open Sans"/>
                      </a:endParaRPr>
                    </a:p>
                    <a:p>
                      <a:pPr indent="0" lvl="0" marL="0" rtl="0" algn="ctr">
                        <a:spcBef>
                          <a:spcPts val="0"/>
                        </a:spcBef>
                        <a:spcAft>
                          <a:spcPts val="0"/>
                        </a:spcAft>
                        <a:buNone/>
                      </a:pPr>
                      <a:r>
                        <a:rPr lang="en" sz="2000">
                          <a:latin typeface="Open Sans"/>
                          <a:ea typeface="Open Sans"/>
                          <a:cs typeface="Open Sans"/>
                          <a:sym typeface="Open Sans"/>
                        </a:rPr>
                        <a:t>10 = completely bleached</a:t>
                      </a:r>
                      <a:endParaRPr sz="20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63500" marB="63500" marR="63500" marL="63500"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chemeClr val="lt1"/>
                      </a:solidFill>
                      <a:prstDash val="solid"/>
                      <a:round/>
                      <a:headEnd len="sm" w="sm" type="none"/>
                      <a:tailEnd len="sm" w="sm" type="none"/>
                    </a:lnL>
                    <a:lnR cap="flat" cmpd="sng" w="2857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b="1" lang="en" sz="1700">
                          <a:solidFill>
                            <a:schemeClr val="dk1"/>
                          </a:solidFill>
                          <a:latin typeface="Open Sans"/>
                          <a:ea typeface="Open Sans"/>
                          <a:cs typeface="Open Sans"/>
                          <a:sym typeface="Open Sans"/>
                        </a:rPr>
                        <a:t> Sum the squares above to calculate the </a:t>
                      </a:r>
                      <a:r>
                        <a:rPr b="1" lang="en" sz="1700" u="sng">
                          <a:solidFill>
                            <a:schemeClr val="dk1"/>
                          </a:solidFill>
                          <a:latin typeface="Open Sans"/>
                          <a:ea typeface="Open Sans"/>
                          <a:cs typeface="Open Sans"/>
                          <a:sym typeface="Open Sans"/>
                        </a:rPr>
                        <a:t>total</a:t>
                      </a:r>
                      <a:r>
                        <a:rPr b="1" lang="en" sz="1700">
                          <a:solidFill>
                            <a:schemeClr val="dk1"/>
                          </a:solidFill>
                          <a:latin typeface="Open Sans"/>
                          <a:ea typeface="Open Sans"/>
                          <a:cs typeface="Open Sans"/>
                          <a:sym typeface="Open Sans"/>
                        </a:rPr>
                        <a:t> squares dead</a:t>
                      </a:r>
                      <a:endParaRPr b="1" sz="1700">
                        <a:solidFill>
                          <a:schemeClr val="dk1"/>
                        </a:solidFill>
                        <a:latin typeface="Open Sans"/>
                        <a:ea typeface="Open Sans"/>
                        <a:cs typeface="Open Sans"/>
                        <a:sym typeface="Open Sans"/>
                      </a:endParaRPr>
                    </a:p>
                    <a:p>
                      <a:pPr indent="0" lvl="0" marL="0" rtl="0" algn="l">
                        <a:spcBef>
                          <a:spcPts val="0"/>
                        </a:spcBef>
                        <a:spcAft>
                          <a:spcPts val="0"/>
                        </a:spcAft>
                        <a:buNone/>
                      </a:pPr>
                      <a:r>
                        <a:rPr b="1" lang="en" sz="1700">
                          <a:solidFill>
                            <a:schemeClr val="dk1"/>
                          </a:solidFill>
                          <a:latin typeface="Open Sans"/>
                          <a:ea typeface="Open Sans"/>
                          <a:cs typeface="Open Sans"/>
                          <a:sym typeface="Open Sans"/>
                        </a:rPr>
                        <a:t> </a:t>
                      </a:r>
                      <a:endParaRPr b="1" sz="17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b="1" sz="1700">
                        <a:solidFill>
                          <a:schemeClr val="dk1"/>
                        </a:solidFill>
                        <a:latin typeface="Open Sans"/>
                        <a:ea typeface="Open Sans"/>
                        <a:cs typeface="Open Sans"/>
                        <a:sym typeface="Open Sans"/>
                      </a:endParaRPr>
                    </a:p>
                  </a:txBody>
                  <a:tcPr marT="63500" marB="63500" marR="63500" marL="63500">
                    <a:lnL cap="flat" cmpd="sng" w="2857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 sz="1700" u="sng">
                          <a:solidFill>
                            <a:schemeClr val="dk1"/>
                          </a:solidFill>
                          <a:latin typeface="Open Sans"/>
                          <a:ea typeface="Open Sans"/>
                          <a:cs typeface="Open Sans"/>
                          <a:sym typeface="Open Sans"/>
                        </a:rPr>
                        <a:t>Average</a:t>
                      </a:r>
                      <a:r>
                        <a:rPr b="1" lang="en" sz="1700">
                          <a:solidFill>
                            <a:schemeClr val="dk1"/>
                          </a:solidFill>
                          <a:latin typeface="Open Sans"/>
                          <a:ea typeface="Open Sans"/>
                          <a:cs typeface="Open Sans"/>
                          <a:sym typeface="Open Sans"/>
                        </a:rPr>
                        <a:t> the values above to calculate the extent of bleaching</a:t>
                      </a:r>
                      <a:endParaRPr sz="1700"/>
                    </a:p>
                  </a:txBody>
                  <a:tcPr marT="63500" marB="63500" marR="63500" marL="63500">
                    <a:lnL cap="flat" cmpd="sng" w="952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t/>
                      </a:r>
                      <a:endParaRPr sz="2400">
                        <a:solidFill>
                          <a:srgbClr val="85200C"/>
                        </a:solidFill>
                        <a:latin typeface="Open Sans"/>
                        <a:ea typeface="Open Sans"/>
                        <a:cs typeface="Open Sans"/>
                        <a:sym typeface="Open Sans"/>
                      </a:endParaRPr>
                    </a:p>
                  </a:txBody>
                  <a:tcPr marT="91425" marB="91425" marR="91425" marL="91425" anchor="ctr">
                    <a:lnL cap="flat" cmpd="sng" w="9525">
                      <a:solidFill>
                        <a:schemeClr val="lt1"/>
                      </a:solidFill>
                      <a:prstDash val="solid"/>
                      <a:round/>
                      <a:headEnd len="sm" w="sm" type="none"/>
                      <a:tailEnd len="sm" w="sm" type="none"/>
                    </a:lnL>
                    <a:lnR cap="flat" cmpd="sng" w="28575">
                      <a:solidFill>
                        <a:srgbClr val="9E9E9E"/>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b="1" lang="en" sz="1700">
                          <a:solidFill>
                            <a:schemeClr val="dk1"/>
                          </a:solidFill>
                          <a:latin typeface="Open Sans"/>
                          <a:ea typeface="Open Sans"/>
                          <a:cs typeface="Open Sans"/>
                          <a:sym typeface="Open Sans"/>
                        </a:rPr>
                        <a:t>Calculate percent dead </a:t>
                      </a:r>
                      <a:br>
                        <a:rPr b="1" lang="en" sz="1700">
                          <a:solidFill>
                            <a:schemeClr val="dk1"/>
                          </a:solidFill>
                          <a:latin typeface="Open Sans"/>
                          <a:ea typeface="Open Sans"/>
                          <a:cs typeface="Open Sans"/>
                          <a:sym typeface="Open Sans"/>
                        </a:rPr>
                      </a:br>
                      <a:r>
                        <a:rPr b="1" lang="en" sz="1700">
                          <a:solidFill>
                            <a:schemeClr val="dk1"/>
                          </a:solidFill>
                          <a:latin typeface="Open Sans"/>
                          <a:ea typeface="Open Sans"/>
                          <a:cs typeface="Open Sans"/>
                          <a:sym typeface="Open Sans"/>
                        </a:rPr>
                        <a:t>(total x 10)</a:t>
                      </a:r>
                      <a:endParaRPr b="1" sz="17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b="1" sz="17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1700"/>
                    </a:p>
                  </a:txBody>
                  <a:tcPr marT="63500" marB="63500" marR="63500" marL="63500" anchor="ctr">
                    <a:lnL cap="flat" cmpd="sng" w="2857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 sz="1700">
                          <a:solidFill>
                            <a:schemeClr val="dk1"/>
                          </a:solidFill>
                          <a:latin typeface="Open Sans"/>
                          <a:ea typeface="Open Sans"/>
                          <a:cs typeface="Open Sans"/>
                          <a:sym typeface="Open Sans"/>
                        </a:rPr>
                        <a:t>Calculate percent bleached (average x 10)</a:t>
                      </a:r>
                      <a:endParaRPr sz="1700"/>
                    </a:p>
                  </a:txBody>
                  <a:tcPr marT="63500" marB="63500" marR="63500" marL="63500">
                    <a:lnL cap="flat" cmpd="sng" w="952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28575">
                      <a:solidFill>
                        <a:srgbClr val="9E9E9E"/>
                      </a:solidFill>
                      <a:prstDash val="solid"/>
                      <a:round/>
                      <a:headEnd len="sm" w="sm" type="none"/>
                      <a:tailEnd len="sm" w="sm" type="none"/>
                    </a:lnB>
                  </a:tcPr>
                </a:tc>
              </a:tr>
            </a:tbl>
          </a:graphicData>
        </a:graphic>
      </p:graphicFrame>
      <p:graphicFrame>
        <p:nvGraphicFramePr>
          <p:cNvPr id="107" name="Google Shape;107;p16"/>
          <p:cNvGraphicFramePr/>
          <p:nvPr/>
        </p:nvGraphicFramePr>
        <p:xfrm>
          <a:off x="1169200" y="23726263"/>
          <a:ext cx="3000000" cy="3000000"/>
        </p:xfrm>
        <a:graphic>
          <a:graphicData uri="http://schemas.openxmlformats.org/drawingml/2006/table">
            <a:tbl>
              <a:tblPr>
                <a:noFill/>
                <a:tableStyleId>{505CAEEB-84C1-404F-9834-E1A44766B1AC}</a:tableStyleId>
              </a:tblPr>
              <a:tblGrid>
                <a:gridCol w="8431950"/>
                <a:gridCol w="8431975"/>
              </a:tblGrid>
              <a:tr h="1037700">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Describe the health of of the area you monitored using </a:t>
                      </a:r>
                      <a:r>
                        <a:rPr lang="en" sz="2400">
                          <a:solidFill>
                            <a:schemeClr val="dk1"/>
                          </a:solidFill>
                          <a:latin typeface="Open Sans"/>
                          <a:ea typeface="Open Sans"/>
                          <a:cs typeface="Open Sans"/>
                          <a:sym typeface="Open Sans"/>
                        </a:rPr>
                        <a:t>observations</a:t>
                      </a:r>
                      <a:r>
                        <a:rPr lang="en" sz="2400">
                          <a:solidFill>
                            <a:schemeClr val="dk1"/>
                          </a:solidFill>
                          <a:latin typeface="Open Sans"/>
                          <a:ea typeface="Open Sans"/>
                          <a:cs typeface="Open Sans"/>
                          <a:sym typeface="Open Sans"/>
                        </a:rPr>
                        <a:t> and data from the table above.</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ctr">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r h="1598175">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In order to monitor the health of this reef over time, you need to collect more data. How often do you think you should return to collect data (weekly, monthly, yearly)? And during which seasons?  Why?</a:t>
                      </a:r>
                      <a:endParaRPr sz="2400">
                        <a:solidFill>
                          <a:schemeClr val="dk1"/>
                        </a:solidFill>
                        <a:latin typeface="Open Sans"/>
                        <a:ea typeface="Open Sans"/>
                        <a:cs typeface="Open Sans"/>
                        <a:sym typeface="Open Sans"/>
                      </a:endParaRPr>
                    </a:p>
                  </a:txBody>
                  <a:tcPr marT="91425" marB="91425" marR="91425" marL="91425"/>
                </a:tc>
                <a:tc>
                  <a:txBody>
                    <a:bodyPr/>
                    <a:lstStyle/>
                    <a:p>
                      <a:pPr indent="0" lvl="0" marL="0" rtl="0" algn="ctr">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654570" y="2349732"/>
            <a:ext cx="17893200" cy="3024000"/>
          </a:xfrm>
          <a:prstGeom prst="rect">
            <a:avLst/>
          </a:prstGeom>
        </p:spPr>
        <p:txBody>
          <a:bodyPr anchorCtr="0" anchor="t" bIns="288900" lIns="288900" spcFirstLastPara="1" rIns="288900" wrap="square" tIns="288900">
            <a:noAutofit/>
          </a:bodyPr>
          <a:lstStyle/>
          <a:p>
            <a:pPr indent="0" lvl="0" marL="0" rtl="0" algn="l">
              <a:spcBef>
                <a:spcPts val="0"/>
              </a:spcBef>
              <a:spcAft>
                <a:spcPts val="0"/>
              </a:spcAft>
              <a:buNone/>
            </a:pPr>
            <a:r>
              <a:rPr b="1" lang="en" sz="4400">
                <a:solidFill>
                  <a:srgbClr val="76A5AF"/>
                </a:solidFill>
              </a:rPr>
              <a:t>DATA IN THE CLASSROOM: LEVEL 4</a:t>
            </a:r>
            <a:endParaRPr sz="4400"/>
          </a:p>
          <a:p>
            <a:pPr indent="0" lvl="0" marL="0" rtl="0" algn="l">
              <a:spcBef>
                <a:spcPts val="0"/>
              </a:spcBef>
              <a:spcAft>
                <a:spcPts val="0"/>
              </a:spcAft>
              <a:buNone/>
            </a:pPr>
            <a:r>
              <a:rPr lang="en"/>
              <a:t>Identifying a Bleaching Event</a:t>
            </a:r>
            <a:endParaRPr/>
          </a:p>
        </p:txBody>
      </p:sp>
      <p:sp>
        <p:nvSpPr>
          <p:cNvPr id="113" name="Google Shape;113;p17"/>
          <p:cNvSpPr txBox="1"/>
          <p:nvPr>
            <p:ph idx="1" type="body"/>
          </p:nvPr>
        </p:nvSpPr>
        <p:spPr>
          <a:xfrm>
            <a:off x="654575" y="6085075"/>
            <a:ext cx="17893200" cy="20717700"/>
          </a:xfrm>
          <a:prstGeom prst="rect">
            <a:avLst/>
          </a:prstGeom>
        </p:spPr>
        <p:txBody>
          <a:bodyPr anchorCtr="0" anchor="t" bIns="288900" lIns="288900" spcFirstLastPara="1" rIns="288900" wrap="square" tIns="288900">
            <a:noAutofit/>
          </a:bodyPr>
          <a:lstStyle/>
          <a:p>
            <a:pPr indent="-381000" lvl="0" marL="457200" rtl="0" algn="l">
              <a:lnSpc>
                <a:spcPct val="150000"/>
              </a:lnSpc>
              <a:spcBef>
                <a:spcPts val="1000"/>
              </a:spcBef>
              <a:spcAft>
                <a:spcPts val="0"/>
              </a:spcAft>
              <a:buClr>
                <a:schemeClr val="dk1"/>
              </a:buClr>
              <a:buSzPts val="2400"/>
              <a:buAutoNum type="arabicPeriod"/>
            </a:pPr>
            <a:r>
              <a:rPr b="0" lang="en" sz="2400" u="sng">
                <a:solidFill>
                  <a:schemeClr val="dk1"/>
                </a:solidFill>
              </a:rPr>
              <a:t>Analyzing Data From the Florida Keys:</a:t>
            </a:r>
            <a:r>
              <a:rPr b="0" lang="en" sz="2400">
                <a:solidFill>
                  <a:schemeClr val="dk1"/>
                </a:solidFill>
              </a:rPr>
              <a:t>  To what extent is heat stress affecting the health of Florida’s coral reefs?  Collect &amp; analyze evidence from the </a:t>
            </a:r>
            <a:r>
              <a:rPr b="0" i="1" lang="en" sz="2400">
                <a:solidFill>
                  <a:schemeClr val="dk1"/>
                </a:solidFill>
              </a:rPr>
              <a:t>Degree Heating Weeks</a:t>
            </a:r>
            <a:r>
              <a:rPr b="0" lang="en" sz="2400">
                <a:solidFill>
                  <a:schemeClr val="dk1"/>
                </a:solidFill>
              </a:rPr>
              <a:t> data on the interactive map &amp; from Mote Marine Lab’s website. Record your observations in the table below.</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u="sng">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u="sng">
              <a:solidFill>
                <a:schemeClr val="dk1"/>
              </a:solidFill>
            </a:endParaRPr>
          </a:p>
          <a:p>
            <a:pPr indent="0" lvl="0" marL="0" rtl="0" algn="l">
              <a:lnSpc>
                <a:spcPct val="150000"/>
              </a:lnSpc>
              <a:spcBef>
                <a:spcPts val="1000"/>
              </a:spcBef>
              <a:spcAft>
                <a:spcPts val="0"/>
              </a:spcAft>
              <a:buNone/>
            </a:pPr>
            <a:r>
              <a:t/>
            </a:r>
            <a:endParaRPr b="0" sz="2400" u="sng">
              <a:solidFill>
                <a:schemeClr val="dk1"/>
              </a:solidFill>
            </a:endParaRPr>
          </a:p>
          <a:p>
            <a:pPr indent="0" lvl="0" marL="0" rtl="0" algn="l">
              <a:lnSpc>
                <a:spcPct val="150000"/>
              </a:lnSpc>
              <a:spcBef>
                <a:spcPts val="1000"/>
              </a:spcBef>
              <a:spcAft>
                <a:spcPts val="0"/>
              </a:spcAft>
              <a:buNone/>
            </a:pPr>
            <a:r>
              <a:t/>
            </a:r>
            <a:endParaRPr b="0" sz="2400" u="sng">
              <a:solidFill>
                <a:schemeClr val="dk1"/>
              </a:solidFill>
            </a:endParaRPr>
          </a:p>
          <a:p>
            <a:pPr indent="0" lvl="0" marL="0" rtl="0" algn="l">
              <a:lnSpc>
                <a:spcPct val="150000"/>
              </a:lnSpc>
              <a:spcBef>
                <a:spcPts val="1000"/>
              </a:spcBef>
              <a:spcAft>
                <a:spcPts val="0"/>
              </a:spcAft>
              <a:buNone/>
            </a:pPr>
            <a:r>
              <a:t/>
            </a:r>
            <a:endParaRPr b="0" sz="2400" u="sng">
              <a:solidFill>
                <a:schemeClr val="dk1"/>
              </a:solidFill>
            </a:endParaRPr>
          </a:p>
          <a:p>
            <a:pPr indent="-323850" lvl="0" marL="171450" rtl="0" algn="l">
              <a:lnSpc>
                <a:spcPct val="150000"/>
              </a:lnSpc>
              <a:spcBef>
                <a:spcPts val="1000"/>
              </a:spcBef>
              <a:spcAft>
                <a:spcPts val="0"/>
              </a:spcAft>
              <a:buClr>
                <a:schemeClr val="dk1"/>
              </a:buClr>
              <a:buSzPts val="2400"/>
              <a:buAutoNum type="arabicPeriod"/>
            </a:pPr>
            <a:r>
              <a:rPr b="0" lang="en" sz="2400" u="sng">
                <a:solidFill>
                  <a:schemeClr val="dk1"/>
                </a:solidFill>
              </a:rPr>
              <a:t>Construct an Explanation:</a:t>
            </a:r>
            <a:r>
              <a:rPr b="0" lang="en" sz="2400">
                <a:solidFill>
                  <a:schemeClr val="dk1"/>
                </a:solidFill>
              </a:rPr>
              <a:t>  Is </a:t>
            </a:r>
            <a:r>
              <a:rPr b="0" lang="en" sz="2400">
                <a:solidFill>
                  <a:schemeClr val="dk1"/>
                </a:solidFill>
              </a:rPr>
              <a:t>heat stress affecting the health of Florida’s coral reefs?  </a:t>
            </a:r>
            <a:r>
              <a:rPr b="0" lang="en" sz="2400">
                <a:solidFill>
                  <a:schemeClr val="dk1"/>
                </a:solidFill>
              </a:rPr>
              <a:t>Use the claim, evidence, reasoning format to construction an explanation below.</a:t>
            </a:r>
            <a:endParaRPr b="0" sz="2400">
              <a:solidFill>
                <a:schemeClr val="dk1"/>
              </a:solidFill>
            </a:endParaRPr>
          </a:p>
          <a:p>
            <a:pPr indent="0" lvl="0" marL="457200" rtl="0" algn="l">
              <a:lnSpc>
                <a:spcPct val="150000"/>
              </a:lnSpc>
              <a:spcBef>
                <a:spcPts val="1000"/>
              </a:spcBef>
              <a:spcAft>
                <a:spcPts val="0"/>
              </a:spcAft>
              <a:buNone/>
            </a:pPr>
            <a:r>
              <a:t/>
            </a:r>
            <a:endParaRPr b="0" sz="2400" u="sng">
              <a:solidFill>
                <a:schemeClr val="dk1"/>
              </a:solidFill>
            </a:endParaRPr>
          </a:p>
          <a:p>
            <a:pPr indent="0" lvl="0" marL="45720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Clr>
                <a:schemeClr val="dk1"/>
              </a:buClr>
              <a:buSzPts val="1100"/>
              <a:buFont typeface="Arial"/>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00000"/>
              </a:lnSpc>
              <a:spcBef>
                <a:spcPts val="0"/>
              </a:spcBef>
              <a:spcAft>
                <a:spcPts val="0"/>
              </a:spcAft>
              <a:buNone/>
            </a:pPr>
            <a:r>
              <a:t/>
            </a:r>
            <a:endParaRPr b="0" sz="2400">
              <a:solidFill>
                <a:srgbClr val="000000"/>
              </a:solidFill>
            </a:endParaRPr>
          </a:p>
          <a:p>
            <a:pPr indent="0" lvl="0" marL="0" rtl="0" algn="l">
              <a:lnSpc>
                <a:spcPct val="100000"/>
              </a:lnSpc>
              <a:spcBef>
                <a:spcPts val="0"/>
              </a:spcBef>
              <a:spcAft>
                <a:spcPts val="0"/>
              </a:spcAft>
              <a:buNone/>
            </a:pPr>
            <a:r>
              <a:rPr b="0" lang="en" sz="2400">
                <a:solidFill>
                  <a:schemeClr val="dk1"/>
                </a:solidFill>
              </a:rPr>
              <a:t>   </a:t>
            </a:r>
            <a:endParaRPr b="0" sz="2400">
              <a:solidFill>
                <a:schemeClr val="dk1"/>
              </a:solidFill>
            </a:endParaRPr>
          </a:p>
          <a:p>
            <a:pPr indent="0" lvl="0" marL="0" rtl="0" algn="l">
              <a:lnSpc>
                <a:spcPct val="100000"/>
              </a:lnSpc>
              <a:spcBef>
                <a:spcPts val="0"/>
              </a:spcBef>
              <a:spcAft>
                <a:spcPts val="0"/>
              </a:spcAft>
              <a:buNone/>
            </a:pPr>
            <a:r>
              <a:rPr b="0" lang="en" sz="2400">
                <a:solidFill>
                  <a:schemeClr val="dk1"/>
                </a:solidFill>
              </a:rPr>
              <a:t>  </a:t>
            </a:r>
            <a:endParaRPr b="0" i="1" sz="2400">
              <a:solidFill>
                <a:srgbClr val="000000"/>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p:txBody>
      </p:sp>
      <p:cxnSp>
        <p:nvCxnSpPr>
          <p:cNvPr id="114" name="Google Shape;114;p17"/>
          <p:cNvCxnSpPr/>
          <p:nvPr/>
        </p:nvCxnSpPr>
        <p:spPr>
          <a:xfrm flipH="1" rot="10800000">
            <a:off x="614400" y="5119275"/>
            <a:ext cx="17973600" cy="66000"/>
          </a:xfrm>
          <a:prstGeom prst="straightConnector1">
            <a:avLst/>
          </a:prstGeom>
          <a:noFill/>
          <a:ln cap="flat" cmpd="sng" w="76200">
            <a:solidFill>
              <a:schemeClr val="dk2"/>
            </a:solidFill>
            <a:prstDash val="solid"/>
            <a:round/>
            <a:headEnd len="med" w="med" type="none"/>
            <a:tailEnd len="med" w="med" type="none"/>
          </a:ln>
        </p:spPr>
      </p:cxnSp>
      <p:cxnSp>
        <p:nvCxnSpPr>
          <p:cNvPr id="115" name="Google Shape;115;p17"/>
          <p:cNvCxnSpPr/>
          <p:nvPr/>
        </p:nvCxnSpPr>
        <p:spPr>
          <a:xfrm rot="10800000">
            <a:off x="19510700" y="11293475"/>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116" name="Google Shape;116;p17"/>
          <p:cNvSpPr txBox="1"/>
          <p:nvPr/>
        </p:nvSpPr>
        <p:spPr>
          <a:xfrm>
            <a:off x="21033200" y="10425275"/>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boxes.</a:t>
            </a:r>
            <a:endParaRPr sz="3100">
              <a:latin typeface="Open Sans"/>
              <a:ea typeface="Open Sans"/>
              <a:cs typeface="Open Sans"/>
              <a:sym typeface="Open Sans"/>
            </a:endParaRPr>
          </a:p>
        </p:txBody>
      </p:sp>
      <p:cxnSp>
        <p:nvCxnSpPr>
          <p:cNvPr id="117" name="Google Shape;117;p17"/>
          <p:cNvCxnSpPr/>
          <p:nvPr/>
        </p:nvCxnSpPr>
        <p:spPr>
          <a:xfrm rot="10800000">
            <a:off x="19510700" y="19001738"/>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118" name="Google Shape;118;p17"/>
          <p:cNvSpPr txBox="1"/>
          <p:nvPr/>
        </p:nvSpPr>
        <p:spPr>
          <a:xfrm>
            <a:off x="21033200" y="18124688"/>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boxes.</a:t>
            </a:r>
            <a:endParaRPr sz="3100">
              <a:latin typeface="Open Sans"/>
              <a:ea typeface="Open Sans"/>
              <a:cs typeface="Open Sans"/>
              <a:sym typeface="Open Sans"/>
            </a:endParaRPr>
          </a:p>
        </p:txBody>
      </p:sp>
      <p:pic>
        <p:nvPicPr>
          <p:cNvPr id="119" name="Google Shape;119;p17" title="Click and drag to move"/>
          <p:cNvPicPr preferRelativeResize="0"/>
          <p:nvPr/>
        </p:nvPicPr>
        <p:blipFill>
          <a:blip r:embed="rId3">
            <a:alphaModFix/>
          </a:blip>
          <a:stretch>
            <a:fillRect/>
          </a:stretch>
        </p:blipFill>
        <p:spPr>
          <a:xfrm>
            <a:off x="152400" y="152400"/>
            <a:ext cx="142875" cy="142875"/>
          </a:xfrm>
          <a:prstGeom prst="rect">
            <a:avLst/>
          </a:prstGeom>
          <a:noFill/>
          <a:ln>
            <a:noFill/>
          </a:ln>
        </p:spPr>
      </p:pic>
      <p:graphicFrame>
        <p:nvGraphicFramePr>
          <p:cNvPr id="120" name="Google Shape;120;p17"/>
          <p:cNvGraphicFramePr/>
          <p:nvPr/>
        </p:nvGraphicFramePr>
        <p:xfrm>
          <a:off x="1433400" y="8382575"/>
          <a:ext cx="3000000" cy="3000000"/>
        </p:xfrm>
        <a:graphic>
          <a:graphicData uri="http://schemas.openxmlformats.org/drawingml/2006/table">
            <a:tbl>
              <a:tblPr>
                <a:noFill/>
                <a:tableStyleId>{505CAEEB-84C1-404F-9834-E1A44766B1AC}</a:tableStyleId>
              </a:tblPr>
              <a:tblGrid>
                <a:gridCol w="7565125"/>
                <a:gridCol w="9549250"/>
              </a:tblGrid>
              <a:tr h="381000">
                <a:tc>
                  <a:txBody>
                    <a:bodyPr/>
                    <a:lstStyle/>
                    <a:p>
                      <a:pPr indent="0" lvl="0" marL="0" rtl="0" algn="l">
                        <a:lnSpc>
                          <a:spcPct val="115000"/>
                        </a:lnSpc>
                        <a:spcBef>
                          <a:spcPts val="1000"/>
                        </a:spcBef>
                        <a:spcAft>
                          <a:spcPts val="0"/>
                        </a:spcAft>
                        <a:buNone/>
                      </a:pPr>
                      <a:r>
                        <a:rPr b="1" lang="en" sz="2400">
                          <a:solidFill>
                            <a:schemeClr val="dk1"/>
                          </a:solidFill>
                          <a:latin typeface="Open Sans"/>
                          <a:ea typeface="Open Sans"/>
                          <a:cs typeface="Open Sans"/>
                          <a:sym typeface="Open Sans"/>
                        </a:rPr>
                        <a:t>Graph:</a:t>
                      </a:r>
                      <a:r>
                        <a:rPr lang="en" sz="2400">
                          <a:solidFill>
                            <a:schemeClr val="dk1"/>
                          </a:solidFill>
                          <a:latin typeface="Open Sans"/>
                          <a:ea typeface="Open Sans"/>
                          <a:cs typeface="Open Sans"/>
                          <a:sym typeface="Open Sans"/>
                        </a:rPr>
                        <a:t> Were the corals in the Florida Keys at high risk, moderate risk or low risk of bleaching due to heat stress during the last 4 years? </a:t>
                      </a:r>
                      <a:endParaRPr sz="2400">
                        <a:solidFill>
                          <a:schemeClr val="dk1"/>
                        </a:solidFill>
                        <a:latin typeface="Open Sans"/>
                        <a:ea typeface="Open Sans"/>
                        <a:cs typeface="Open Sans"/>
                        <a:sym typeface="Open Sans"/>
                      </a:endParaRPr>
                    </a:p>
                    <a:p>
                      <a:pPr indent="0" lvl="0" marL="0" rtl="0" algn="l">
                        <a:lnSpc>
                          <a:spcPct val="150000"/>
                        </a:lnSpc>
                        <a:spcBef>
                          <a:spcPts val="100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lnSpc>
                          <a:spcPct val="150000"/>
                        </a:lnSpc>
                        <a:spcBef>
                          <a:spcPts val="1000"/>
                        </a:spcBef>
                        <a:spcAft>
                          <a:spcPts val="0"/>
                        </a:spcAft>
                        <a:buNone/>
                      </a:pPr>
                      <a:r>
                        <a:rPr i="1" lang="en" sz="2400">
                          <a:solidFill>
                            <a:schemeClr val="dk1"/>
                          </a:solidFill>
                          <a:latin typeface="Open Sans"/>
                          <a:ea typeface="Open Sans"/>
                          <a:cs typeface="Open Sans"/>
                          <a:sym typeface="Open Sans"/>
                        </a:rPr>
                        <a:t>Describe data and trends shown on the graph.</a:t>
                      </a:r>
                      <a:endParaRPr i="1" sz="2400">
                        <a:latin typeface="Open Sans"/>
                        <a:ea typeface="Open Sans"/>
                        <a:cs typeface="Open Sans"/>
                        <a:sym typeface="Open Sans"/>
                      </a:endParaRPr>
                    </a:p>
                  </a:txBody>
                  <a:tcPr marT="91425" marB="91425" marR="91425" marL="91425">
                    <a:lnR cap="flat" cmpd="sng" w="9525">
                      <a:solidFill>
                        <a:schemeClr val="dk2"/>
                      </a:solidFill>
                      <a:prstDash val="solid"/>
                      <a:round/>
                      <a:headEnd len="sm" w="sm" type="none"/>
                      <a:tailEnd len="sm" w="sm" type="none"/>
                    </a:lnR>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r h="381000">
                <a:tc>
                  <a:txBody>
                    <a:bodyPr/>
                    <a:lstStyle/>
                    <a:p>
                      <a:pPr indent="0" lvl="0" marL="0" rtl="0" algn="l">
                        <a:lnSpc>
                          <a:spcPct val="115000"/>
                        </a:lnSpc>
                        <a:spcBef>
                          <a:spcPts val="1000"/>
                        </a:spcBef>
                        <a:spcAft>
                          <a:spcPts val="0"/>
                        </a:spcAft>
                        <a:buClr>
                          <a:schemeClr val="dk1"/>
                        </a:buClr>
                        <a:buSzPts val="1100"/>
                        <a:buFont typeface="Arial"/>
                        <a:buNone/>
                      </a:pPr>
                      <a:r>
                        <a:rPr b="1" lang="en" sz="2400">
                          <a:solidFill>
                            <a:schemeClr val="dk1"/>
                          </a:solidFill>
                          <a:latin typeface="Open Sans"/>
                          <a:ea typeface="Open Sans"/>
                          <a:cs typeface="Open Sans"/>
                          <a:sym typeface="Open Sans"/>
                        </a:rPr>
                        <a:t>Observations from </a:t>
                      </a:r>
                      <a:r>
                        <a:rPr b="1" lang="en" sz="2400" u="sng">
                          <a:solidFill>
                            <a:schemeClr val="hlink"/>
                          </a:solidFill>
                          <a:latin typeface="Open Sans"/>
                          <a:ea typeface="Open Sans"/>
                          <a:cs typeface="Open Sans"/>
                          <a:sym typeface="Open Sans"/>
                          <a:hlinkClick r:id="rId4"/>
                        </a:rPr>
                        <a:t>Condition Report</a:t>
                      </a:r>
                      <a:r>
                        <a:rPr b="1" lang="en" sz="2400">
                          <a:solidFill>
                            <a:schemeClr val="dk1"/>
                          </a:solidFill>
                          <a:latin typeface="Open Sans"/>
                          <a:ea typeface="Open Sans"/>
                          <a:cs typeface="Open Sans"/>
                          <a:sym typeface="Open Sans"/>
                        </a:rPr>
                        <a:t>:</a:t>
                      </a:r>
                      <a:r>
                        <a:rPr lang="en" sz="2400">
                          <a:solidFill>
                            <a:schemeClr val="dk1"/>
                          </a:solidFill>
                          <a:latin typeface="Open Sans"/>
                          <a:ea typeface="Open Sans"/>
                          <a:cs typeface="Open Sans"/>
                          <a:sym typeface="Open Sans"/>
                        </a:rPr>
                        <a:t> Where did bleaching occur in the Florida Keys during the past year(s). How severe was it? </a:t>
                      </a:r>
                      <a:endParaRPr sz="2400">
                        <a:solidFill>
                          <a:schemeClr val="dk1"/>
                        </a:solidFill>
                        <a:latin typeface="Open Sans"/>
                        <a:ea typeface="Open Sans"/>
                        <a:cs typeface="Open Sans"/>
                        <a:sym typeface="Open Sans"/>
                      </a:endParaRPr>
                    </a:p>
                    <a:p>
                      <a:pPr indent="0" lvl="0" marL="0" rtl="0" algn="l">
                        <a:lnSpc>
                          <a:spcPct val="150000"/>
                        </a:lnSpc>
                        <a:spcBef>
                          <a:spcPts val="1000"/>
                        </a:spcBef>
                        <a:spcAft>
                          <a:spcPts val="0"/>
                        </a:spcAft>
                        <a:buNone/>
                      </a:pPr>
                      <a:r>
                        <a:t/>
                      </a:r>
                      <a:endParaRPr i="1" sz="2400">
                        <a:solidFill>
                          <a:schemeClr val="dk1"/>
                        </a:solidFill>
                        <a:latin typeface="Open Sans"/>
                        <a:ea typeface="Open Sans"/>
                        <a:cs typeface="Open Sans"/>
                        <a:sym typeface="Open Sans"/>
                      </a:endParaRPr>
                    </a:p>
                    <a:p>
                      <a:pPr indent="0" lvl="0" marL="0" rtl="0" algn="l">
                        <a:lnSpc>
                          <a:spcPct val="150000"/>
                        </a:lnSpc>
                        <a:spcBef>
                          <a:spcPts val="1000"/>
                        </a:spcBef>
                        <a:spcAft>
                          <a:spcPts val="0"/>
                        </a:spcAft>
                        <a:buClr>
                          <a:schemeClr val="dk1"/>
                        </a:buClr>
                        <a:buSzPts val="1100"/>
                        <a:buFont typeface="Arial"/>
                        <a:buNone/>
                      </a:pPr>
                      <a:r>
                        <a:rPr i="1" lang="en" sz="2400">
                          <a:solidFill>
                            <a:schemeClr val="dk1"/>
                          </a:solidFill>
                          <a:latin typeface="Open Sans"/>
                          <a:ea typeface="Open Sans"/>
                          <a:cs typeface="Open Sans"/>
                          <a:sym typeface="Open Sans"/>
                        </a:rPr>
                        <a:t>Describe specific data &amp; observations from the report.</a:t>
                      </a:r>
                      <a:endParaRPr b="1" sz="2400">
                        <a:solidFill>
                          <a:schemeClr val="dk1"/>
                        </a:solidFill>
                        <a:latin typeface="Open Sans"/>
                        <a:ea typeface="Open Sans"/>
                        <a:cs typeface="Open Sans"/>
                        <a:sym typeface="Open Sans"/>
                      </a:endParaRPr>
                    </a:p>
                  </a:txBody>
                  <a:tcPr marT="91425" marB="91425" marR="91425" marL="91425">
                    <a:lnR cap="flat" cmpd="sng" w="9525">
                      <a:solidFill>
                        <a:schemeClr val="dk2"/>
                      </a:solidFill>
                      <a:prstDash val="solid"/>
                      <a:round/>
                      <a:headEnd len="sm" w="sm" type="none"/>
                      <a:tailEnd len="sm" w="sm" type="none"/>
                    </a:lnR>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bl>
          </a:graphicData>
        </a:graphic>
      </p:graphicFrame>
      <p:graphicFrame>
        <p:nvGraphicFramePr>
          <p:cNvPr id="121" name="Google Shape;121;p17"/>
          <p:cNvGraphicFramePr/>
          <p:nvPr/>
        </p:nvGraphicFramePr>
        <p:xfrm>
          <a:off x="1145725" y="17665563"/>
          <a:ext cx="3000000" cy="3000000"/>
        </p:xfrm>
        <a:graphic>
          <a:graphicData uri="http://schemas.openxmlformats.org/drawingml/2006/table">
            <a:tbl>
              <a:tblPr>
                <a:noFill/>
                <a:tableStyleId>{505CAEEB-84C1-404F-9834-E1A44766B1AC}</a:tableStyleId>
              </a:tblPr>
              <a:tblGrid>
                <a:gridCol w="6292425"/>
                <a:gridCol w="11109625"/>
              </a:tblGrid>
              <a:tr h="381000">
                <a:tc>
                  <a:txBody>
                    <a:bodyPr/>
                    <a:lstStyle/>
                    <a:p>
                      <a:pPr indent="0" lvl="0" marL="0" rtl="0" algn="l">
                        <a:lnSpc>
                          <a:spcPct val="115000"/>
                        </a:lnSpc>
                        <a:spcBef>
                          <a:spcPts val="1000"/>
                        </a:spcBef>
                        <a:spcAft>
                          <a:spcPts val="0"/>
                        </a:spcAft>
                        <a:buNone/>
                      </a:pPr>
                      <a:r>
                        <a:rPr lang="en" sz="2400">
                          <a:latin typeface="Open Sans"/>
                          <a:ea typeface="Open Sans"/>
                          <a:cs typeface="Open Sans"/>
                          <a:sym typeface="Open Sans"/>
                        </a:rPr>
                        <a:t>To what extent is heat stress affecting the health of Florida’s coral reefs?</a:t>
                      </a:r>
                      <a:endParaRPr sz="2400">
                        <a:latin typeface="Open Sans"/>
                        <a:ea typeface="Open Sans"/>
                        <a:cs typeface="Open Sans"/>
                        <a:sym typeface="Open Sans"/>
                      </a:endParaRPr>
                    </a:p>
                    <a:p>
                      <a:pPr indent="0" lvl="0" marL="0" rtl="0" algn="l">
                        <a:lnSpc>
                          <a:spcPct val="115000"/>
                        </a:lnSpc>
                        <a:spcBef>
                          <a:spcPts val="1000"/>
                        </a:spcBef>
                        <a:spcAft>
                          <a:spcPts val="0"/>
                        </a:spcAft>
                        <a:buNone/>
                      </a:pPr>
                      <a:r>
                        <a:t/>
                      </a:r>
                      <a:endParaRPr sz="2400">
                        <a:latin typeface="Open Sans"/>
                        <a:ea typeface="Open Sans"/>
                        <a:cs typeface="Open Sans"/>
                        <a:sym typeface="Open Sans"/>
                      </a:endParaRPr>
                    </a:p>
                    <a:p>
                      <a:pPr indent="0" lvl="0" marL="0" rtl="0" algn="l">
                        <a:lnSpc>
                          <a:spcPct val="115000"/>
                        </a:lnSpc>
                        <a:spcBef>
                          <a:spcPts val="100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rgbClr val="000000"/>
                        </a:buClr>
                        <a:buSzPts val="1100"/>
                        <a:buFont typeface="Arial"/>
                        <a:buNone/>
                      </a:pPr>
                      <a:r>
                        <a:rPr lang="en" sz="2400">
                          <a:solidFill>
                            <a:srgbClr val="000000"/>
                          </a:solidFill>
                          <a:latin typeface="Open Sans"/>
                          <a:ea typeface="Open Sans"/>
                          <a:cs typeface="Open Sans"/>
                          <a:sym typeface="Open Sans"/>
                        </a:rPr>
                        <a:t>My Claim:</a:t>
                      </a:r>
                      <a:endParaRPr/>
                    </a:p>
                  </a:txBody>
                  <a:tcPr marT="91425" marB="91425" marR="91425" marL="91425">
                    <a:lnL cap="flat" cmpd="sng" w="9525">
                      <a:solidFill>
                        <a:srgbClr val="9E9E9E"/>
                      </a:solidFill>
                      <a:prstDash val="solid"/>
                      <a:round/>
                      <a:headEnd len="sm" w="sm" type="none"/>
                      <a:tailEnd len="sm" w="sm" type="none"/>
                    </a:lnL>
                  </a:tcPr>
                </a:tc>
              </a:tr>
              <a:tr h="381000">
                <a:tc>
                  <a:txBody>
                    <a:bodyPr/>
                    <a:lstStyle/>
                    <a:p>
                      <a:pPr indent="0" lvl="0" marL="0" rtl="0" algn="l">
                        <a:lnSpc>
                          <a:spcPct val="115000"/>
                        </a:lnSpc>
                        <a:spcBef>
                          <a:spcPts val="0"/>
                        </a:spcBef>
                        <a:spcAft>
                          <a:spcPts val="0"/>
                        </a:spcAft>
                        <a:buNone/>
                      </a:pPr>
                      <a:r>
                        <a:rPr lang="en" sz="2400">
                          <a:latin typeface="Open Sans"/>
                          <a:ea typeface="Open Sans"/>
                          <a:cs typeface="Open Sans"/>
                          <a:sym typeface="Open Sans"/>
                        </a:rPr>
                        <a:t>Include specific data from your table above.</a:t>
                      </a:r>
                      <a:endParaRPr sz="2400">
                        <a:latin typeface="Open Sans"/>
                        <a:ea typeface="Open Sans"/>
                        <a:cs typeface="Open Sans"/>
                        <a:sym typeface="Open Sans"/>
                      </a:endParaRPr>
                    </a:p>
                    <a:p>
                      <a:pPr indent="0" lvl="0" marL="0" rtl="0" algn="l">
                        <a:lnSpc>
                          <a:spcPct val="115000"/>
                        </a:lnSpc>
                        <a:spcBef>
                          <a:spcPts val="0"/>
                        </a:spcBef>
                        <a:spcAft>
                          <a:spcPts val="0"/>
                        </a:spcAft>
                        <a:buNone/>
                      </a:pPr>
                      <a:r>
                        <a:t/>
                      </a:r>
                      <a:endParaRPr sz="2400">
                        <a:latin typeface="Open Sans"/>
                        <a:ea typeface="Open Sans"/>
                        <a:cs typeface="Open Sans"/>
                        <a:sym typeface="Open Sans"/>
                      </a:endParaRPr>
                    </a:p>
                    <a:p>
                      <a:pPr indent="0" lvl="0" marL="0" rtl="0" algn="l">
                        <a:lnSpc>
                          <a:spcPct val="115000"/>
                        </a:lnSpc>
                        <a:spcBef>
                          <a:spcPts val="0"/>
                        </a:spcBef>
                        <a:spcAft>
                          <a:spcPts val="0"/>
                        </a:spcAft>
                        <a:buNone/>
                      </a:pPr>
                      <a:r>
                        <a:t/>
                      </a:r>
                      <a:endParaRPr sz="2400">
                        <a:latin typeface="Open Sans"/>
                        <a:ea typeface="Open Sans"/>
                        <a:cs typeface="Open Sans"/>
                        <a:sym typeface="Open Sans"/>
                      </a:endParaRPr>
                    </a:p>
                    <a:p>
                      <a:pPr indent="0" lvl="0" marL="0" rtl="0" algn="l">
                        <a:lnSpc>
                          <a:spcPct val="115000"/>
                        </a:lnSpc>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rgbClr val="000000"/>
                        </a:buClr>
                        <a:buSzPts val="1100"/>
                        <a:buFont typeface="Arial"/>
                        <a:buNone/>
                      </a:pPr>
                      <a:r>
                        <a:rPr lang="en" sz="2400">
                          <a:solidFill>
                            <a:srgbClr val="000000"/>
                          </a:solidFill>
                          <a:latin typeface="Open Sans"/>
                          <a:ea typeface="Open Sans"/>
                          <a:cs typeface="Open Sans"/>
                          <a:sym typeface="Open Sans"/>
                        </a:rPr>
                        <a:t>My Evidence:</a:t>
                      </a:r>
                      <a:endParaRPr/>
                    </a:p>
                  </a:txBody>
                  <a:tcPr marT="91425" marB="91425" marR="91425" marL="91425">
                    <a:lnL cap="flat" cmpd="sng" w="9525">
                      <a:solidFill>
                        <a:srgbClr val="9E9E9E"/>
                      </a:solidFill>
                      <a:prstDash val="solid"/>
                      <a:round/>
                      <a:headEnd len="sm" w="sm" type="none"/>
                      <a:tailEnd len="sm" w="sm" type="none"/>
                    </a:lnL>
                  </a:tcPr>
                </a:tc>
              </a:tr>
              <a:tr h="381000">
                <a:tc>
                  <a:txBody>
                    <a:bodyPr/>
                    <a:lstStyle/>
                    <a:p>
                      <a:pPr indent="0" lvl="0" marL="0" rtl="0" algn="l">
                        <a:lnSpc>
                          <a:spcPct val="115000"/>
                        </a:lnSpc>
                        <a:spcBef>
                          <a:spcPts val="0"/>
                        </a:spcBef>
                        <a:spcAft>
                          <a:spcPts val="0"/>
                        </a:spcAft>
                        <a:buNone/>
                      </a:pPr>
                      <a:r>
                        <a:rPr lang="en" sz="2400">
                          <a:solidFill>
                            <a:srgbClr val="000000"/>
                          </a:solidFill>
                          <a:latin typeface="Open Sans"/>
                          <a:ea typeface="Open Sans"/>
                          <a:cs typeface="Open Sans"/>
                          <a:sym typeface="Open Sans"/>
                        </a:rPr>
                        <a:t>Connect the evidence to your claim</a:t>
                      </a:r>
                      <a:endParaRPr sz="2400">
                        <a:latin typeface="Open Sans"/>
                        <a:ea typeface="Open Sans"/>
                        <a:cs typeface="Open Sans"/>
                        <a:sym typeface="Open Sans"/>
                      </a:endParaRPr>
                    </a:p>
                    <a:p>
                      <a:pPr indent="0" lvl="0" marL="0" rtl="0" algn="l">
                        <a:lnSpc>
                          <a:spcPct val="115000"/>
                        </a:lnSpc>
                        <a:spcBef>
                          <a:spcPts val="0"/>
                        </a:spcBef>
                        <a:spcAft>
                          <a:spcPts val="0"/>
                        </a:spcAft>
                        <a:buNone/>
                      </a:pPr>
                      <a:r>
                        <a:t/>
                      </a:r>
                      <a:endParaRPr sz="2400">
                        <a:latin typeface="Open Sans"/>
                        <a:ea typeface="Open Sans"/>
                        <a:cs typeface="Open Sans"/>
                        <a:sym typeface="Open Sans"/>
                      </a:endParaRPr>
                    </a:p>
                    <a:p>
                      <a:pPr indent="0" lvl="0" marL="0" rtl="0" algn="l">
                        <a:lnSpc>
                          <a:spcPct val="115000"/>
                        </a:lnSpc>
                        <a:spcBef>
                          <a:spcPts val="0"/>
                        </a:spcBef>
                        <a:spcAft>
                          <a:spcPts val="0"/>
                        </a:spcAft>
                        <a:buNone/>
                      </a:pPr>
                      <a:r>
                        <a:t/>
                      </a:r>
                      <a:endParaRPr sz="2400">
                        <a:latin typeface="Open Sans"/>
                        <a:ea typeface="Open Sans"/>
                        <a:cs typeface="Open Sans"/>
                        <a:sym typeface="Open Sans"/>
                      </a:endParaRPr>
                    </a:p>
                    <a:p>
                      <a:pPr indent="0" lvl="0" marL="0" rtl="0" algn="l">
                        <a:lnSpc>
                          <a:spcPct val="115000"/>
                        </a:lnSpc>
                        <a:spcBef>
                          <a:spcPts val="0"/>
                        </a:spcBef>
                        <a:spcAft>
                          <a:spcPts val="0"/>
                        </a:spcAft>
                        <a:buNone/>
                      </a:pPr>
                      <a:r>
                        <a:t/>
                      </a:r>
                      <a:endParaRPr sz="2400">
                        <a:latin typeface="Open Sans"/>
                        <a:ea typeface="Open Sans"/>
                        <a:cs typeface="Open Sans"/>
                        <a:sym typeface="Open Sans"/>
                      </a:endParaRPr>
                    </a:p>
                    <a:p>
                      <a:pPr indent="0" lvl="0" marL="0" rtl="0" algn="l">
                        <a:lnSpc>
                          <a:spcPct val="115000"/>
                        </a:lnSpc>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rgbClr val="000000"/>
                        </a:buClr>
                        <a:buSzPts val="1100"/>
                        <a:buFont typeface="Arial"/>
                        <a:buNone/>
                      </a:pPr>
                      <a:r>
                        <a:rPr lang="en" sz="2400">
                          <a:solidFill>
                            <a:srgbClr val="000000"/>
                          </a:solidFill>
                          <a:latin typeface="Open Sans"/>
                          <a:ea typeface="Open Sans"/>
                          <a:cs typeface="Open Sans"/>
                          <a:sym typeface="Open Sans"/>
                        </a:rPr>
                        <a:t>My Reasoning:</a:t>
                      </a:r>
                      <a:endParaRPr/>
                    </a:p>
                  </a:txBody>
                  <a:tcPr marT="91425" marB="91425" marR="91425" marL="91425">
                    <a:lnL cap="flat" cmpd="sng" w="9525">
                      <a:solidFill>
                        <a:srgbClr val="9E9E9E"/>
                      </a:solidFill>
                      <a:prstDash val="solid"/>
                      <a:round/>
                      <a:headEnd len="sm" w="sm" type="none"/>
                      <a:tailEnd len="sm" w="sm" type="none"/>
                    </a:ln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8"/>
          <p:cNvSpPr txBox="1"/>
          <p:nvPr>
            <p:ph type="title"/>
          </p:nvPr>
        </p:nvSpPr>
        <p:spPr>
          <a:xfrm>
            <a:off x="654570" y="2349732"/>
            <a:ext cx="17893200" cy="3024000"/>
          </a:xfrm>
          <a:prstGeom prst="rect">
            <a:avLst/>
          </a:prstGeom>
        </p:spPr>
        <p:txBody>
          <a:bodyPr anchorCtr="0" anchor="t" bIns="288900" lIns="288900" spcFirstLastPara="1" rIns="288900" wrap="square" tIns="288900">
            <a:noAutofit/>
          </a:bodyPr>
          <a:lstStyle/>
          <a:p>
            <a:pPr indent="0" lvl="0" marL="0" rtl="0" algn="l">
              <a:spcBef>
                <a:spcPts val="0"/>
              </a:spcBef>
              <a:spcAft>
                <a:spcPts val="0"/>
              </a:spcAft>
              <a:buNone/>
            </a:pPr>
            <a:r>
              <a:rPr b="1" lang="en" sz="4400">
                <a:solidFill>
                  <a:srgbClr val="76A5AF"/>
                </a:solidFill>
              </a:rPr>
              <a:t>DATA IN THE CLASSROOM: LEVEL 5</a:t>
            </a:r>
            <a:endParaRPr sz="4400"/>
          </a:p>
          <a:p>
            <a:pPr indent="0" lvl="0" marL="0" rtl="0" algn="l">
              <a:spcBef>
                <a:spcPts val="0"/>
              </a:spcBef>
              <a:spcAft>
                <a:spcPts val="0"/>
              </a:spcAft>
              <a:buNone/>
            </a:pPr>
            <a:r>
              <a:rPr lang="en"/>
              <a:t>Design an Investigation</a:t>
            </a:r>
            <a:endParaRPr/>
          </a:p>
        </p:txBody>
      </p:sp>
      <p:sp>
        <p:nvSpPr>
          <p:cNvPr id="127" name="Google Shape;127;p18"/>
          <p:cNvSpPr txBox="1"/>
          <p:nvPr>
            <p:ph idx="1" type="body"/>
          </p:nvPr>
        </p:nvSpPr>
        <p:spPr>
          <a:xfrm>
            <a:off x="654575" y="6085075"/>
            <a:ext cx="17893200" cy="20717700"/>
          </a:xfrm>
          <a:prstGeom prst="rect">
            <a:avLst/>
          </a:prstGeom>
        </p:spPr>
        <p:txBody>
          <a:bodyPr anchorCtr="0" anchor="t" bIns="288900" lIns="288900" spcFirstLastPara="1" rIns="288900" wrap="square" tIns="288900">
            <a:noAutofit/>
          </a:bodyPr>
          <a:lstStyle/>
          <a:p>
            <a:pPr indent="-381000" lvl="0" marL="457200" rtl="0" algn="l">
              <a:lnSpc>
                <a:spcPct val="150000"/>
              </a:lnSpc>
              <a:spcBef>
                <a:spcPts val="1000"/>
              </a:spcBef>
              <a:spcAft>
                <a:spcPts val="0"/>
              </a:spcAft>
              <a:buClr>
                <a:schemeClr val="dk1"/>
              </a:buClr>
              <a:buSzPts val="2400"/>
              <a:buAutoNum type="arabicPeriod"/>
            </a:pPr>
            <a:r>
              <a:rPr b="0" lang="en" sz="2400" u="sng">
                <a:solidFill>
                  <a:schemeClr val="dk1"/>
                </a:solidFill>
              </a:rPr>
              <a:t>Develop Your Question: </a:t>
            </a:r>
            <a:r>
              <a:rPr b="0" lang="en" sz="2400">
                <a:solidFill>
                  <a:schemeClr val="dk1"/>
                </a:solidFill>
              </a:rPr>
              <a:t>  </a:t>
            </a:r>
            <a:r>
              <a:rPr b="0" lang="en" sz="2400">
                <a:solidFill>
                  <a:schemeClr val="dk1"/>
                </a:solidFill>
              </a:rPr>
              <a:t>Ask a question that can be answered using the data available in Level 5 of the module. </a:t>
            </a:r>
            <a:br>
              <a:rPr b="0" lang="en" sz="2400">
                <a:solidFill>
                  <a:schemeClr val="dk1"/>
                </a:solidFill>
              </a:rPr>
            </a:br>
            <a:r>
              <a:rPr b="0" lang="en" sz="2400">
                <a:solidFill>
                  <a:schemeClr val="dk1"/>
                </a:solidFill>
              </a:rPr>
              <a:t>Some sample questions are below.</a:t>
            </a:r>
            <a:endParaRPr b="0" sz="2400">
              <a:solidFill>
                <a:schemeClr val="dk1"/>
              </a:solidFill>
            </a:endParaRPr>
          </a:p>
          <a:p>
            <a:pPr indent="-381000" lvl="1" marL="914400" rtl="0" algn="l">
              <a:lnSpc>
                <a:spcPct val="150000"/>
              </a:lnSpc>
              <a:spcBef>
                <a:spcPts val="0"/>
              </a:spcBef>
              <a:spcAft>
                <a:spcPts val="0"/>
              </a:spcAft>
              <a:buClr>
                <a:schemeClr val="dk1"/>
              </a:buClr>
              <a:buSzPts val="2400"/>
              <a:buChar char="○"/>
            </a:pPr>
            <a:r>
              <a:rPr lang="en" sz="2400">
                <a:solidFill>
                  <a:schemeClr val="dk1"/>
                </a:solidFill>
              </a:rPr>
              <a:t>How has sea surface temperature affected the health of coral reefs near the Galapagos, Hawaii, Fiji, or the Great Barrier Reef in the past 12 months?</a:t>
            </a:r>
            <a:endParaRPr sz="2400">
              <a:solidFill>
                <a:schemeClr val="dk1"/>
              </a:solidFill>
            </a:endParaRPr>
          </a:p>
          <a:p>
            <a:pPr indent="-381000" lvl="1" marL="914400" rtl="0" algn="l">
              <a:lnSpc>
                <a:spcPct val="150000"/>
              </a:lnSpc>
              <a:spcBef>
                <a:spcPts val="0"/>
              </a:spcBef>
              <a:spcAft>
                <a:spcPts val="0"/>
              </a:spcAft>
              <a:buClr>
                <a:schemeClr val="dk1"/>
              </a:buClr>
              <a:buSzPts val="2400"/>
              <a:buChar char="○"/>
            </a:pPr>
            <a:r>
              <a:rPr lang="en" sz="2400">
                <a:solidFill>
                  <a:schemeClr val="dk1"/>
                </a:solidFill>
              </a:rPr>
              <a:t>How has changing sea surface temperature affected the frequency and intensity of coral bleaching at the Great Barrier Reef since 2000?</a:t>
            </a:r>
            <a:endParaRPr sz="2400">
              <a:solidFill>
                <a:schemeClr val="dk1"/>
              </a:solidFill>
            </a:endParaRPr>
          </a:p>
          <a:p>
            <a:pPr indent="-381000" lvl="1" marL="914400" rtl="0" algn="l">
              <a:lnSpc>
                <a:spcPct val="150000"/>
              </a:lnSpc>
              <a:spcBef>
                <a:spcPts val="0"/>
              </a:spcBef>
              <a:spcAft>
                <a:spcPts val="0"/>
              </a:spcAft>
              <a:buClr>
                <a:schemeClr val="dk1"/>
              </a:buClr>
              <a:buSzPts val="2400"/>
              <a:buChar char="○"/>
            </a:pPr>
            <a:r>
              <a:rPr lang="en" sz="2400">
                <a:solidFill>
                  <a:schemeClr val="dk1"/>
                </a:solidFill>
              </a:rPr>
              <a:t>Which coral reef is most at risk of bleaching due to rising sea surface temperatures: Florida Keys, Galapagos, Hawaii, or the Great Barrier Reef?</a:t>
            </a:r>
            <a:endParaRPr sz="2400">
              <a:solidFill>
                <a:schemeClr val="dk1"/>
              </a:solidFill>
            </a:endParaRPr>
          </a:p>
          <a:p>
            <a:pPr indent="0" lvl="0" marL="0" rtl="0" algn="l">
              <a:lnSpc>
                <a:spcPct val="150000"/>
              </a:lnSpc>
              <a:spcBef>
                <a:spcPts val="1000"/>
              </a:spcBef>
              <a:spcAft>
                <a:spcPts val="0"/>
              </a:spcAft>
              <a:buClr>
                <a:schemeClr val="dk1"/>
              </a:buClr>
              <a:buSzPts val="1100"/>
              <a:buFont typeface="Arial"/>
              <a:buNone/>
            </a:pPr>
            <a:r>
              <a:t/>
            </a:r>
            <a:endParaRPr sz="2400">
              <a:solidFill>
                <a:schemeClr val="dk1"/>
              </a:solidFill>
            </a:endParaRPr>
          </a:p>
          <a:p>
            <a:pPr indent="0" lvl="0" marL="914400" rtl="0" algn="l">
              <a:lnSpc>
                <a:spcPct val="150000"/>
              </a:lnSpc>
              <a:spcBef>
                <a:spcPts val="1000"/>
              </a:spcBef>
              <a:spcAft>
                <a:spcPts val="0"/>
              </a:spcAft>
              <a:buClr>
                <a:schemeClr val="dk1"/>
              </a:buClr>
              <a:buSzPts val="1100"/>
              <a:buFont typeface="Arial"/>
              <a:buNone/>
            </a:pPr>
            <a:r>
              <a:t/>
            </a:r>
            <a:endParaRPr sz="2400">
              <a:solidFill>
                <a:schemeClr val="dk1"/>
              </a:solidFill>
            </a:endParaRPr>
          </a:p>
          <a:p>
            <a:pPr indent="0" lvl="0" marL="914400" rtl="0" algn="l">
              <a:lnSpc>
                <a:spcPct val="150000"/>
              </a:lnSpc>
              <a:spcBef>
                <a:spcPts val="1000"/>
              </a:spcBef>
              <a:spcAft>
                <a:spcPts val="0"/>
              </a:spcAft>
              <a:buClr>
                <a:schemeClr val="dk1"/>
              </a:buClr>
              <a:buSzPts val="1100"/>
              <a:buFont typeface="Arial"/>
              <a:buNone/>
            </a:pPr>
            <a:r>
              <a:t/>
            </a:r>
            <a:endParaRPr sz="2400">
              <a:solidFill>
                <a:schemeClr val="dk1"/>
              </a:solidFill>
            </a:endParaRPr>
          </a:p>
          <a:p>
            <a:pPr indent="0" lvl="0" marL="0" rtl="0" algn="l">
              <a:lnSpc>
                <a:spcPct val="150000"/>
              </a:lnSpc>
              <a:spcBef>
                <a:spcPts val="1000"/>
              </a:spcBef>
              <a:spcAft>
                <a:spcPts val="0"/>
              </a:spcAft>
              <a:buNone/>
            </a:pPr>
            <a:r>
              <a:t/>
            </a:r>
            <a:endParaRPr sz="2400">
              <a:solidFill>
                <a:schemeClr val="dk1"/>
              </a:solidFill>
            </a:endParaRPr>
          </a:p>
          <a:p>
            <a:pPr indent="-381000" lvl="0" marL="457200" rtl="0" algn="l">
              <a:lnSpc>
                <a:spcPct val="150000"/>
              </a:lnSpc>
              <a:spcBef>
                <a:spcPts val="1000"/>
              </a:spcBef>
              <a:spcAft>
                <a:spcPts val="0"/>
              </a:spcAft>
              <a:buClr>
                <a:schemeClr val="dk1"/>
              </a:buClr>
              <a:buSzPts val="2400"/>
              <a:buAutoNum type="arabicPeriod" startAt="2"/>
            </a:pPr>
            <a:r>
              <a:rPr b="0" lang="en" sz="2400" u="sng">
                <a:solidFill>
                  <a:schemeClr val="dk1"/>
                </a:solidFill>
              </a:rPr>
              <a:t>Collect Data:</a:t>
            </a:r>
            <a:r>
              <a:rPr b="0" lang="en" sz="2400">
                <a:solidFill>
                  <a:schemeClr val="dk1"/>
                </a:solidFill>
              </a:rPr>
              <a:t> Collect the data that you need to answer your question using the data tools from Level 5. If possible, paste or attach any relevant graphs or data tables below (or in a separate document)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381000" lvl="0" marL="457200" rtl="0" algn="l">
              <a:lnSpc>
                <a:spcPct val="150000"/>
              </a:lnSpc>
              <a:spcBef>
                <a:spcPts val="1000"/>
              </a:spcBef>
              <a:spcAft>
                <a:spcPts val="0"/>
              </a:spcAft>
              <a:buClr>
                <a:schemeClr val="dk1"/>
              </a:buClr>
              <a:buSzPts val="2400"/>
              <a:buAutoNum type="arabicPeriod" startAt="2"/>
            </a:pPr>
            <a:r>
              <a:rPr b="0" lang="en" sz="2400" u="sng">
                <a:solidFill>
                  <a:schemeClr val="dk1"/>
                </a:solidFill>
              </a:rPr>
              <a:t>Construct an Explanation:</a:t>
            </a:r>
            <a:r>
              <a:rPr b="0" lang="en" sz="2400">
                <a:solidFill>
                  <a:schemeClr val="dk1"/>
                </a:solidFill>
              </a:rPr>
              <a:t> </a:t>
            </a:r>
            <a:r>
              <a:rPr lang="en" sz="2400">
                <a:solidFill>
                  <a:schemeClr val="dk1"/>
                </a:solidFill>
              </a:rPr>
              <a:t> </a:t>
            </a:r>
            <a:r>
              <a:rPr b="0" lang="en" sz="2400">
                <a:solidFill>
                  <a:schemeClr val="dk1"/>
                </a:solidFill>
              </a:rPr>
              <a:t>Use the claim, evidence, reasoning format to construction an explanation below.</a:t>
            </a:r>
            <a:endParaRPr b="0" sz="2400">
              <a:solidFill>
                <a:schemeClr val="dk1"/>
              </a:solidFill>
            </a:endParaRPr>
          </a:p>
          <a:p>
            <a:pPr indent="0" lvl="0" marL="0" rtl="0" algn="l">
              <a:lnSpc>
                <a:spcPct val="150000"/>
              </a:lnSpc>
              <a:spcBef>
                <a:spcPts val="1000"/>
              </a:spcBef>
              <a:spcAft>
                <a:spcPts val="0"/>
              </a:spcAft>
              <a:buNone/>
            </a:pPr>
            <a:r>
              <a:t/>
            </a:r>
            <a:endParaRPr sz="2400">
              <a:solidFill>
                <a:schemeClr val="dk1"/>
              </a:solidFill>
            </a:endParaRPr>
          </a:p>
          <a:p>
            <a:pPr indent="0" lvl="0" marL="0" rtl="0" algn="l">
              <a:lnSpc>
                <a:spcPct val="150000"/>
              </a:lnSpc>
              <a:spcBef>
                <a:spcPts val="1000"/>
              </a:spcBef>
              <a:spcAft>
                <a:spcPts val="0"/>
              </a:spcAft>
              <a:buNone/>
            </a:pPr>
            <a:r>
              <a:t/>
            </a:r>
            <a:endParaRPr sz="2400">
              <a:solidFill>
                <a:schemeClr val="dk1"/>
              </a:solidFill>
            </a:endParaRPr>
          </a:p>
          <a:p>
            <a:pPr indent="0" lvl="0" marL="0" rtl="0" algn="l">
              <a:lnSpc>
                <a:spcPct val="150000"/>
              </a:lnSpc>
              <a:spcBef>
                <a:spcPts val="1000"/>
              </a:spcBef>
              <a:spcAft>
                <a:spcPts val="0"/>
              </a:spcAft>
              <a:buNone/>
            </a:pPr>
            <a:r>
              <a:t/>
            </a:r>
            <a:endParaRPr sz="2400">
              <a:solidFill>
                <a:schemeClr val="dk1"/>
              </a:solidFill>
            </a:endParaRPr>
          </a:p>
          <a:p>
            <a:pPr indent="0" lvl="0" marL="0" rtl="0" algn="l">
              <a:lnSpc>
                <a:spcPct val="150000"/>
              </a:lnSpc>
              <a:spcBef>
                <a:spcPts val="1000"/>
              </a:spcBef>
              <a:spcAft>
                <a:spcPts val="0"/>
              </a:spcAft>
              <a:buNone/>
            </a:pPr>
            <a:r>
              <a:t/>
            </a:r>
            <a:endParaRPr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45720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00000"/>
              </a:lnSpc>
              <a:spcBef>
                <a:spcPts val="0"/>
              </a:spcBef>
              <a:spcAft>
                <a:spcPts val="0"/>
              </a:spcAft>
              <a:buNone/>
            </a:pPr>
            <a:r>
              <a:t/>
            </a:r>
            <a:endParaRPr b="0" sz="2400">
              <a:solidFill>
                <a:srgbClr val="000000"/>
              </a:solidFill>
            </a:endParaRPr>
          </a:p>
          <a:p>
            <a:pPr indent="0" lvl="0" marL="0" rtl="0" algn="l">
              <a:lnSpc>
                <a:spcPct val="100000"/>
              </a:lnSpc>
              <a:spcBef>
                <a:spcPts val="0"/>
              </a:spcBef>
              <a:spcAft>
                <a:spcPts val="0"/>
              </a:spcAft>
              <a:buNone/>
            </a:pPr>
            <a:r>
              <a:rPr b="0" lang="en" sz="2400">
                <a:solidFill>
                  <a:schemeClr val="dk1"/>
                </a:solidFill>
              </a:rPr>
              <a:t>   </a:t>
            </a:r>
            <a:endParaRPr b="0" sz="2400">
              <a:solidFill>
                <a:schemeClr val="dk1"/>
              </a:solidFill>
            </a:endParaRPr>
          </a:p>
          <a:p>
            <a:pPr indent="0" lvl="0" marL="0" rtl="0" algn="l">
              <a:lnSpc>
                <a:spcPct val="100000"/>
              </a:lnSpc>
              <a:spcBef>
                <a:spcPts val="0"/>
              </a:spcBef>
              <a:spcAft>
                <a:spcPts val="0"/>
              </a:spcAft>
              <a:buNone/>
            </a:pPr>
            <a:r>
              <a:rPr b="0" lang="en" sz="2400">
                <a:solidFill>
                  <a:schemeClr val="dk1"/>
                </a:solidFill>
              </a:rPr>
              <a:t>  </a:t>
            </a:r>
            <a:endParaRPr b="0" i="1" sz="2400">
              <a:solidFill>
                <a:srgbClr val="000000"/>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a:p>
            <a:pPr indent="0" lvl="0" marL="0" rtl="0" algn="l">
              <a:lnSpc>
                <a:spcPct val="150000"/>
              </a:lnSpc>
              <a:spcBef>
                <a:spcPts val="1000"/>
              </a:spcBef>
              <a:spcAft>
                <a:spcPts val="0"/>
              </a:spcAft>
              <a:buNone/>
            </a:pPr>
            <a:r>
              <a:t/>
            </a:r>
            <a:endParaRPr b="0" sz="2400">
              <a:solidFill>
                <a:schemeClr val="dk1"/>
              </a:solidFill>
            </a:endParaRPr>
          </a:p>
        </p:txBody>
      </p:sp>
      <p:cxnSp>
        <p:nvCxnSpPr>
          <p:cNvPr id="128" name="Google Shape;128;p18"/>
          <p:cNvCxnSpPr/>
          <p:nvPr/>
        </p:nvCxnSpPr>
        <p:spPr>
          <a:xfrm flipH="1" rot="10800000">
            <a:off x="614400" y="5119275"/>
            <a:ext cx="17973600" cy="66000"/>
          </a:xfrm>
          <a:prstGeom prst="straightConnector1">
            <a:avLst/>
          </a:prstGeom>
          <a:noFill/>
          <a:ln cap="flat" cmpd="sng" w="76200">
            <a:solidFill>
              <a:schemeClr val="dk2"/>
            </a:solidFill>
            <a:prstDash val="solid"/>
            <a:round/>
            <a:headEnd len="med" w="med" type="none"/>
            <a:tailEnd len="med" w="med" type="none"/>
          </a:ln>
        </p:spPr>
      </p:cxnSp>
      <p:cxnSp>
        <p:nvCxnSpPr>
          <p:cNvPr id="129" name="Google Shape;129;p18"/>
          <p:cNvCxnSpPr/>
          <p:nvPr/>
        </p:nvCxnSpPr>
        <p:spPr>
          <a:xfrm rot="10800000">
            <a:off x="19510700" y="12278450"/>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130" name="Google Shape;130;p18"/>
          <p:cNvSpPr txBox="1"/>
          <p:nvPr/>
        </p:nvSpPr>
        <p:spPr>
          <a:xfrm>
            <a:off x="21033200" y="11410250"/>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 directly into the box.</a:t>
            </a:r>
            <a:endParaRPr sz="3100">
              <a:latin typeface="Open Sans"/>
              <a:ea typeface="Open Sans"/>
              <a:cs typeface="Open Sans"/>
              <a:sym typeface="Open Sans"/>
            </a:endParaRPr>
          </a:p>
        </p:txBody>
      </p:sp>
      <p:cxnSp>
        <p:nvCxnSpPr>
          <p:cNvPr id="131" name="Google Shape;131;p18"/>
          <p:cNvCxnSpPr/>
          <p:nvPr/>
        </p:nvCxnSpPr>
        <p:spPr>
          <a:xfrm rot="10800000">
            <a:off x="19510700" y="23721900"/>
            <a:ext cx="1522500" cy="17400"/>
          </a:xfrm>
          <a:prstGeom prst="straightConnector1">
            <a:avLst/>
          </a:prstGeom>
          <a:noFill/>
          <a:ln cap="flat" cmpd="sng" w="76200">
            <a:solidFill>
              <a:schemeClr val="dk2"/>
            </a:solidFill>
            <a:prstDash val="solid"/>
            <a:round/>
            <a:headEnd len="med" w="med" type="none"/>
            <a:tailEnd len="med" w="med" type="triangle"/>
          </a:ln>
        </p:spPr>
      </p:cxnSp>
      <p:sp>
        <p:nvSpPr>
          <p:cNvPr id="132" name="Google Shape;132;p18"/>
          <p:cNvSpPr txBox="1"/>
          <p:nvPr/>
        </p:nvSpPr>
        <p:spPr>
          <a:xfrm>
            <a:off x="21033200" y="22853700"/>
            <a:ext cx="3193200" cy="1753800"/>
          </a:xfrm>
          <a:prstGeom prst="rect">
            <a:avLst/>
          </a:prstGeom>
          <a:solidFill>
            <a:schemeClr val="lt2"/>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100">
                <a:latin typeface="Open Sans"/>
                <a:ea typeface="Open Sans"/>
                <a:cs typeface="Open Sans"/>
                <a:sym typeface="Open Sans"/>
              </a:rPr>
              <a:t>Type your answers directly into the boxes.</a:t>
            </a:r>
            <a:endParaRPr sz="3100">
              <a:latin typeface="Open Sans"/>
              <a:ea typeface="Open Sans"/>
              <a:cs typeface="Open Sans"/>
              <a:sym typeface="Open Sans"/>
            </a:endParaRPr>
          </a:p>
        </p:txBody>
      </p:sp>
      <p:pic>
        <p:nvPicPr>
          <p:cNvPr id="133" name="Google Shape;133;p18" title="Click and drag to move"/>
          <p:cNvPicPr preferRelativeResize="0"/>
          <p:nvPr/>
        </p:nvPicPr>
        <p:blipFill>
          <a:blip r:embed="rId3">
            <a:alphaModFix/>
          </a:blip>
          <a:stretch>
            <a:fillRect/>
          </a:stretch>
        </p:blipFill>
        <p:spPr>
          <a:xfrm>
            <a:off x="152400" y="152400"/>
            <a:ext cx="142875" cy="142875"/>
          </a:xfrm>
          <a:prstGeom prst="rect">
            <a:avLst/>
          </a:prstGeom>
          <a:noFill/>
          <a:ln>
            <a:noFill/>
          </a:ln>
        </p:spPr>
      </p:pic>
      <p:graphicFrame>
        <p:nvGraphicFramePr>
          <p:cNvPr id="134" name="Google Shape;134;p18"/>
          <p:cNvGraphicFramePr/>
          <p:nvPr/>
        </p:nvGraphicFramePr>
        <p:xfrm>
          <a:off x="952500" y="11207188"/>
          <a:ext cx="3000000" cy="3000000"/>
        </p:xfrm>
        <a:graphic>
          <a:graphicData uri="http://schemas.openxmlformats.org/drawingml/2006/table">
            <a:tbl>
              <a:tblPr>
                <a:noFill/>
                <a:tableStyleId>{505CAEEB-84C1-404F-9834-E1A44766B1AC}</a:tableStyleId>
              </a:tblPr>
              <a:tblGrid>
                <a:gridCol w="4934500"/>
                <a:gridCol w="12362900"/>
              </a:tblGrid>
              <a:tr h="381000">
                <a:tc>
                  <a:txBody>
                    <a:bodyPr/>
                    <a:lstStyle/>
                    <a:p>
                      <a:pPr indent="0" lvl="0" marL="0" rtl="0" algn="l">
                        <a:lnSpc>
                          <a:spcPct val="115000"/>
                        </a:lnSpc>
                        <a:spcBef>
                          <a:spcPts val="0"/>
                        </a:spcBef>
                        <a:spcAft>
                          <a:spcPts val="0"/>
                        </a:spcAft>
                        <a:buNone/>
                      </a:pPr>
                      <a:br>
                        <a:rPr lang="en" sz="2400">
                          <a:latin typeface="Open Sans"/>
                          <a:ea typeface="Open Sans"/>
                          <a:cs typeface="Open Sans"/>
                          <a:sym typeface="Open Sans"/>
                        </a:rPr>
                      </a:br>
                      <a:r>
                        <a:rPr lang="en" sz="2400">
                          <a:latin typeface="Open Sans"/>
                          <a:ea typeface="Open Sans"/>
                          <a:cs typeface="Open Sans"/>
                          <a:sym typeface="Open Sans"/>
                        </a:rPr>
                        <a:t>Identify a question of interest about coral bleaching.</a:t>
                      </a:r>
                      <a:endParaRPr sz="2400">
                        <a:latin typeface="Open Sans"/>
                        <a:ea typeface="Open Sans"/>
                        <a:cs typeface="Open Sans"/>
                        <a:sym typeface="Open Sans"/>
                      </a:endParaRPr>
                    </a:p>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nchor="ctr">
                    <a:lnL cap="flat" cmpd="sng" w="19050">
                      <a:solidFill>
                        <a:srgbClr val="9E9E9E"/>
                      </a:solidFill>
                      <a:prstDash val="solid"/>
                      <a:round/>
                      <a:headEnd len="sm" w="sm" type="none"/>
                      <a:tailEnd len="sm" w="sm" type="none"/>
                    </a:lnL>
                    <a:lnR cap="flat" cmpd="sng" w="9525">
                      <a:solidFill>
                        <a:schemeClr val="dk2"/>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sz="2400">
                        <a:latin typeface="Open Sans"/>
                        <a:ea typeface="Open Sans"/>
                        <a:cs typeface="Open Sans"/>
                        <a:sym typeface="Open Sans"/>
                      </a:endParaRPr>
                    </a:p>
                  </a:txBody>
                  <a:tcPr marT="91425" marB="91425" marR="91425" marL="91425">
                    <a:lnL cap="flat" cmpd="sng" w="9525">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lt2"/>
                    </a:solidFill>
                  </a:tcPr>
                </a:tc>
              </a:tr>
            </a:tbl>
          </a:graphicData>
        </a:graphic>
      </p:graphicFrame>
      <p:graphicFrame>
        <p:nvGraphicFramePr>
          <p:cNvPr id="135" name="Google Shape;135;p18"/>
          <p:cNvGraphicFramePr/>
          <p:nvPr/>
        </p:nvGraphicFramePr>
        <p:xfrm>
          <a:off x="1111400" y="20339338"/>
          <a:ext cx="3000000" cy="3000000"/>
        </p:xfrm>
        <a:graphic>
          <a:graphicData uri="http://schemas.openxmlformats.org/drawingml/2006/table">
            <a:tbl>
              <a:tblPr>
                <a:noFill/>
                <a:tableStyleId>{505CAEEB-84C1-404F-9834-E1A44766B1AC}</a:tableStyleId>
              </a:tblPr>
              <a:tblGrid>
                <a:gridCol w="6906675"/>
                <a:gridCol w="10072875"/>
              </a:tblGrid>
              <a:tr h="1312425">
                <a:tc>
                  <a:txBody>
                    <a:bodyPr/>
                    <a:lstStyle/>
                    <a:p>
                      <a:pPr indent="0" lvl="0" marL="0" rtl="0" algn="l">
                        <a:lnSpc>
                          <a:spcPct val="115000"/>
                        </a:lnSpc>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Claim: Record a simple statement that answers your question and is based upon evidence.</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312425">
                <a:tc>
                  <a:txBody>
                    <a:bodyPr/>
                    <a:lstStyle/>
                    <a:p>
                      <a:pPr indent="0" lvl="0" marL="0" rtl="0" algn="l">
                        <a:lnSpc>
                          <a:spcPct val="115000"/>
                        </a:lnSpc>
                        <a:spcBef>
                          <a:spcPts val="0"/>
                        </a:spcBef>
                        <a:spcAft>
                          <a:spcPts val="0"/>
                        </a:spcAft>
                        <a:buClr>
                          <a:schemeClr val="dk1"/>
                        </a:buClr>
                        <a:buSzPts val="1100"/>
                        <a:buFont typeface="Arial"/>
                        <a:buNone/>
                      </a:pPr>
                      <a:r>
                        <a:rPr lang="en" sz="2400">
                          <a:solidFill>
                            <a:schemeClr val="dk1"/>
                          </a:solidFill>
                          <a:latin typeface="Open Sans"/>
                          <a:ea typeface="Open Sans"/>
                          <a:cs typeface="Open Sans"/>
                          <a:sym typeface="Open Sans"/>
                        </a:rPr>
                        <a:t>Evidence: </a:t>
                      </a:r>
                      <a:r>
                        <a:rPr lang="en" sz="2400">
                          <a:solidFill>
                            <a:schemeClr val="dk1"/>
                          </a:solidFill>
                          <a:latin typeface="Open Sans"/>
                          <a:ea typeface="Open Sans"/>
                          <a:cs typeface="Open Sans"/>
                          <a:sym typeface="Open Sans"/>
                        </a:rPr>
                        <a:t>Include specific data from the the data maps or graphs you have analyzed.</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sz="2400">
                        <a:solidFill>
                          <a:schemeClr val="dk1"/>
                        </a:solidFill>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021125">
                <a:tc>
                  <a:txBody>
                    <a:bodyPr/>
                    <a:lstStyle/>
                    <a:p>
                      <a:pPr indent="0" lvl="0" marL="0" rtl="0" algn="l">
                        <a:spcBef>
                          <a:spcPts val="0"/>
                        </a:spcBef>
                        <a:spcAft>
                          <a:spcPts val="0"/>
                        </a:spcAft>
                        <a:buNone/>
                      </a:pPr>
                      <a:r>
                        <a:rPr lang="en" sz="2400">
                          <a:solidFill>
                            <a:schemeClr val="dk1"/>
                          </a:solidFill>
                          <a:latin typeface="Open Sans"/>
                          <a:ea typeface="Open Sans"/>
                          <a:cs typeface="Open Sans"/>
                          <a:sym typeface="Open Sans"/>
                        </a:rPr>
                        <a:t>Reasoning: </a:t>
                      </a:r>
                      <a:r>
                        <a:rPr lang="en" sz="2400">
                          <a:solidFill>
                            <a:schemeClr val="dk1"/>
                          </a:solidFill>
                          <a:latin typeface="Open Sans"/>
                          <a:ea typeface="Open Sans"/>
                          <a:cs typeface="Open Sans"/>
                          <a:sym typeface="Open Sans"/>
                        </a:rPr>
                        <a:t>Connect the evidence to your claim.</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2400">
                        <a:solidFill>
                          <a:schemeClr val="dk1"/>
                        </a:solidFill>
                        <a:latin typeface="Open Sans"/>
                        <a:ea typeface="Open Sans"/>
                        <a:cs typeface="Open Sans"/>
                        <a:sym typeface="Open Sans"/>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