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9202400" cy="27157363"/>
  <p:notesSz cx="6858000" cy="9144000"/>
  <p:embeddedFontLst>
    <p:embeddedFont>
      <p:font typeface="Open Sans" panose="020B0606030504020204" pitchFamily="3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54">
          <p15:clr>
            <a:srgbClr val="A4A3A4"/>
          </p15:clr>
        </p15:guide>
        <p15:guide id="2" pos="60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A4B449-14CB-422C-B2A9-BB6EE88FDB48}">
  <a:tblStyle styleId="{C7A4B449-14CB-422C-B2A9-BB6EE88FDB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p:cViewPr>
        <p:scale>
          <a:sx n="65" d="100"/>
          <a:sy n="65" d="100"/>
        </p:scale>
        <p:origin x="440" y="144"/>
      </p:cViewPr>
      <p:guideLst>
        <p:guide orient="horz" pos="8554"/>
        <p:guide pos="60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7050" y="685800"/>
            <a:ext cx="2424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ed87d71d5_0_0: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ed87d71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ed87d71d5_0_35: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ed87d71d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ed87d71d5_0_70: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ed87d71d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ed87d71d5_0_110:notes"/>
          <p:cNvSpPr>
            <a:spLocks noGrp="1" noRot="1" noChangeAspect="1"/>
          </p:cNvSpPr>
          <p:nvPr>
            <p:ph type="sldImg" idx="2"/>
          </p:nvPr>
        </p:nvSpPr>
        <p:spPr>
          <a:xfrm>
            <a:off x="2217050" y="685800"/>
            <a:ext cx="242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ed87d71d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ed87d71d5_0_135:notes"/>
          <p:cNvSpPr>
            <a:spLocks noGrp="1" noRot="1" noChangeAspect="1"/>
          </p:cNvSpPr>
          <p:nvPr>
            <p:ph type="sldImg" idx="2"/>
          </p:nvPr>
        </p:nvSpPr>
        <p:spPr>
          <a:xfrm>
            <a:off x="2217050" y="685800"/>
            <a:ext cx="242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ed87d71d5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ed87d71d5_0_170:notes"/>
          <p:cNvSpPr>
            <a:spLocks noGrp="1" noRot="1" noChangeAspect="1"/>
          </p:cNvSpPr>
          <p:nvPr>
            <p:ph type="sldImg" idx="2"/>
          </p:nvPr>
        </p:nvSpPr>
        <p:spPr>
          <a:xfrm>
            <a:off x="2217738" y="685800"/>
            <a:ext cx="24241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ed87d71d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ed87d71d5_0_193:notes"/>
          <p:cNvSpPr>
            <a:spLocks noGrp="1" noRot="1" noChangeAspect="1"/>
          </p:cNvSpPr>
          <p:nvPr>
            <p:ph type="sldImg" idx="2"/>
          </p:nvPr>
        </p:nvSpPr>
        <p:spPr>
          <a:xfrm>
            <a:off x="2217050" y="685800"/>
            <a:ext cx="2424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ed87d71d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3F3F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54588" y="3931355"/>
            <a:ext cx="17893200" cy="10837800"/>
          </a:xfrm>
          <a:prstGeom prst="rect">
            <a:avLst/>
          </a:prstGeom>
        </p:spPr>
        <p:txBody>
          <a:bodyPr spcFirstLastPara="1" wrap="square" lIns="288900" tIns="288900" rIns="288900" bIns="288900" anchor="b" anchorCtr="0">
            <a:noAutofit/>
          </a:bodyPr>
          <a:lstStyle>
            <a:lvl1pPr lvl="0" algn="ctr">
              <a:spcBef>
                <a:spcPts val="0"/>
              </a:spcBef>
              <a:spcAft>
                <a:spcPts val="0"/>
              </a:spcAft>
              <a:buSzPts val="16400"/>
              <a:buNone/>
              <a:defRPr sz="16400"/>
            </a:lvl1pPr>
            <a:lvl2pPr lvl="1" algn="ctr">
              <a:spcBef>
                <a:spcPts val="0"/>
              </a:spcBef>
              <a:spcAft>
                <a:spcPts val="0"/>
              </a:spcAft>
              <a:buSzPts val="16400"/>
              <a:buNone/>
              <a:defRPr sz="16400"/>
            </a:lvl2pPr>
            <a:lvl3pPr lvl="2" algn="ctr">
              <a:spcBef>
                <a:spcPts val="0"/>
              </a:spcBef>
              <a:spcAft>
                <a:spcPts val="0"/>
              </a:spcAft>
              <a:buSzPts val="16400"/>
              <a:buNone/>
              <a:defRPr sz="16400"/>
            </a:lvl3pPr>
            <a:lvl4pPr lvl="3" algn="ctr">
              <a:spcBef>
                <a:spcPts val="0"/>
              </a:spcBef>
              <a:spcAft>
                <a:spcPts val="0"/>
              </a:spcAft>
              <a:buSzPts val="16400"/>
              <a:buNone/>
              <a:defRPr sz="16400"/>
            </a:lvl4pPr>
            <a:lvl5pPr lvl="4" algn="ctr">
              <a:spcBef>
                <a:spcPts val="0"/>
              </a:spcBef>
              <a:spcAft>
                <a:spcPts val="0"/>
              </a:spcAft>
              <a:buSzPts val="16400"/>
              <a:buNone/>
              <a:defRPr sz="16400"/>
            </a:lvl5pPr>
            <a:lvl6pPr lvl="5" algn="ctr">
              <a:spcBef>
                <a:spcPts val="0"/>
              </a:spcBef>
              <a:spcAft>
                <a:spcPts val="0"/>
              </a:spcAft>
              <a:buSzPts val="16400"/>
              <a:buNone/>
              <a:defRPr sz="16400"/>
            </a:lvl6pPr>
            <a:lvl7pPr lvl="6" algn="ctr">
              <a:spcBef>
                <a:spcPts val="0"/>
              </a:spcBef>
              <a:spcAft>
                <a:spcPts val="0"/>
              </a:spcAft>
              <a:buSzPts val="16400"/>
              <a:buNone/>
              <a:defRPr sz="16400"/>
            </a:lvl7pPr>
            <a:lvl8pPr lvl="7" algn="ctr">
              <a:spcBef>
                <a:spcPts val="0"/>
              </a:spcBef>
              <a:spcAft>
                <a:spcPts val="0"/>
              </a:spcAft>
              <a:buSzPts val="16400"/>
              <a:buNone/>
              <a:defRPr sz="16400"/>
            </a:lvl8pPr>
            <a:lvl9pPr lvl="8" algn="ctr">
              <a:spcBef>
                <a:spcPts val="0"/>
              </a:spcBef>
              <a:spcAft>
                <a:spcPts val="0"/>
              </a:spcAft>
              <a:buSzPts val="16400"/>
              <a:buNone/>
              <a:defRPr sz="16400"/>
            </a:lvl9pPr>
          </a:lstStyle>
          <a:p>
            <a:endParaRPr/>
          </a:p>
        </p:txBody>
      </p:sp>
      <p:sp>
        <p:nvSpPr>
          <p:cNvPr id="11" name="Google Shape;11;p2"/>
          <p:cNvSpPr txBox="1">
            <a:spLocks noGrp="1"/>
          </p:cNvSpPr>
          <p:nvPr>
            <p:ph type="subTitle" idx="1"/>
          </p:nvPr>
        </p:nvSpPr>
        <p:spPr>
          <a:xfrm>
            <a:off x="654570" y="14964177"/>
            <a:ext cx="17893200" cy="4185000"/>
          </a:xfrm>
          <a:prstGeom prst="rect">
            <a:avLst/>
          </a:prstGeom>
        </p:spPr>
        <p:txBody>
          <a:bodyPr spcFirstLastPara="1" wrap="square" lIns="288900" tIns="288900" rIns="288900" bIns="288900" anchor="t" anchorCtr="0">
            <a:noAutofit/>
          </a:bodyPr>
          <a:lstStyle>
            <a:lvl1pPr lvl="0" algn="ctr">
              <a:lnSpc>
                <a:spcPct val="100000"/>
              </a:lnSpc>
              <a:spcBef>
                <a:spcPts val="0"/>
              </a:spcBef>
              <a:spcAft>
                <a:spcPts val="0"/>
              </a:spcAft>
              <a:buSzPts val="8800"/>
              <a:buNone/>
              <a:defRPr sz="8800"/>
            </a:lvl1pPr>
            <a:lvl2pPr lvl="1" algn="ctr">
              <a:lnSpc>
                <a:spcPct val="100000"/>
              </a:lnSpc>
              <a:spcBef>
                <a:spcPts val="0"/>
              </a:spcBef>
              <a:spcAft>
                <a:spcPts val="0"/>
              </a:spcAft>
              <a:buSzPts val="8800"/>
              <a:buNone/>
              <a:defRPr sz="8800"/>
            </a:lvl2pPr>
            <a:lvl3pPr lvl="2" algn="ctr">
              <a:lnSpc>
                <a:spcPct val="100000"/>
              </a:lnSpc>
              <a:spcBef>
                <a:spcPts val="0"/>
              </a:spcBef>
              <a:spcAft>
                <a:spcPts val="0"/>
              </a:spcAft>
              <a:buSzPts val="8800"/>
              <a:buNone/>
              <a:defRPr sz="8800"/>
            </a:lvl3pPr>
            <a:lvl4pPr lvl="3" algn="ctr">
              <a:lnSpc>
                <a:spcPct val="100000"/>
              </a:lnSpc>
              <a:spcBef>
                <a:spcPts val="0"/>
              </a:spcBef>
              <a:spcAft>
                <a:spcPts val="0"/>
              </a:spcAft>
              <a:buSzPts val="8800"/>
              <a:buNone/>
              <a:defRPr sz="8800"/>
            </a:lvl4pPr>
            <a:lvl5pPr lvl="4" algn="ctr">
              <a:lnSpc>
                <a:spcPct val="100000"/>
              </a:lnSpc>
              <a:spcBef>
                <a:spcPts val="0"/>
              </a:spcBef>
              <a:spcAft>
                <a:spcPts val="0"/>
              </a:spcAft>
              <a:buSzPts val="8800"/>
              <a:buNone/>
              <a:defRPr sz="8800"/>
            </a:lvl5pPr>
            <a:lvl6pPr lvl="5" algn="ctr">
              <a:lnSpc>
                <a:spcPct val="100000"/>
              </a:lnSpc>
              <a:spcBef>
                <a:spcPts val="0"/>
              </a:spcBef>
              <a:spcAft>
                <a:spcPts val="0"/>
              </a:spcAft>
              <a:buSzPts val="8800"/>
              <a:buNone/>
              <a:defRPr sz="8800"/>
            </a:lvl6pPr>
            <a:lvl7pPr lvl="6" algn="ctr">
              <a:lnSpc>
                <a:spcPct val="100000"/>
              </a:lnSpc>
              <a:spcBef>
                <a:spcPts val="0"/>
              </a:spcBef>
              <a:spcAft>
                <a:spcPts val="0"/>
              </a:spcAft>
              <a:buSzPts val="8800"/>
              <a:buNone/>
              <a:defRPr sz="8800"/>
            </a:lvl7pPr>
            <a:lvl8pPr lvl="7" algn="ctr">
              <a:lnSpc>
                <a:spcPct val="100000"/>
              </a:lnSpc>
              <a:spcBef>
                <a:spcPts val="0"/>
              </a:spcBef>
              <a:spcAft>
                <a:spcPts val="0"/>
              </a:spcAft>
              <a:buSzPts val="8800"/>
              <a:buNone/>
              <a:defRPr sz="8800"/>
            </a:lvl8pPr>
            <a:lvl9pPr lvl="8" algn="ctr">
              <a:lnSpc>
                <a:spcPct val="100000"/>
              </a:lnSpc>
              <a:spcBef>
                <a:spcPts val="0"/>
              </a:spcBef>
              <a:spcAft>
                <a:spcPts val="0"/>
              </a:spcAft>
              <a:buSzPts val="8800"/>
              <a:buNone/>
              <a:defRPr sz="8800"/>
            </a:lvl9pPr>
          </a:lstStyle>
          <a:p>
            <a:endParaRPr/>
          </a:p>
        </p:txBody>
      </p:sp>
      <p:sp>
        <p:nvSpPr>
          <p:cNvPr id="12" name="Google Shape;12;p2"/>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654570" y="5840339"/>
            <a:ext cx="17893200" cy="10367400"/>
          </a:xfrm>
          <a:prstGeom prst="rect">
            <a:avLst/>
          </a:prstGeom>
        </p:spPr>
        <p:txBody>
          <a:bodyPr spcFirstLastPara="1" wrap="square" lIns="288900" tIns="288900" rIns="288900" bIns="288900" anchor="b" anchorCtr="0">
            <a:noAutofit/>
          </a:bodyPr>
          <a:lstStyle>
            <a:lvl1pPr lvl="0" algn="ctr">
              <a:spcBef>
                <a:spcPts val="0"/>
              </a:spcBef>
              <a:spcAft>
                <a:spcPts val="0"/>
              </a:spcAft>
              <a:buSzPts val="37900"/>
              <a:buNone/>
              <a:defRPr sz="37900"/>
            </a:lvl1pPr>
            <a:lvl2pPr lvl="1" algn="ctr">
              <a:spcBef>
                <a:spcPts val="0"/>
              </a:spcBef>
              <a:spcAft>
                <a:spcPts val="0"/>
              </a:spcAft>
              <a:buSzPts val="37900"/>
              <a:buNone/>
              <a:defRPr sz="37900"/>
            </a:lvl2pPr>
            <a:lvl3pPr lvl="2" algn="ctr">
              <a:spcBef>
                <a:spcPts val="0"/>
              </a:spcBef>
              <a:spcAft>
                <a:spcPts val="0"/>
              </a:spcAft>
              <a:buSzPts val="37900"/>
              <a:buNone/>
              <a:defRPr sz="37900"/>
            </a:lvl3pPr>
            <a:lvl4pPr lvl="3" algn="ctr">
              <a:spcBef>
                <a:spcPts val="0"/>
              </a:spcBef>
              <a:spcAft>
                <a:spcPts val="0"/>
              </a:spcAft>
              <a:buSzPts val="37900"/>
              <a:buNone/>
              <a:defRPr sz="37900"/>
            </a:lvl4pPr>
            <a:lvl5pPr lvl="4" algn="ctr">
              <a:spcBef>
                <a:spcPts val="0"/>
              </a:spcBef>
              <a:spcAft>
                <a:spcPts val="0"/>
              </a:spcAft>
              <a:buSzPts val="37900"/>
              <a:buNone/>
              <a:defRPr sz="37900"/>
            </a:lvl5pPr>
            <a:lvl6pPr lvl="5" algn="ctr">
              <a:spcBef>
                <a:spcPts val="0"/>
              </a:spcBef>
              <a:spcAft>
                <a:spcPts val="0"/>
              </a:spcAft>
              <a:buSzPts val="37900"/>
              <a:buNone/>
              <a:defRPr sz="37900"/>
            </a:lvl6pPr>
            <a:lvl7pPr lvl="6" algn="ctr">
              <a:spcBef>
                <a:spcPts val="0"/>
              </a:spcBef>
              <a:spcAft>
                <a:spcPts val="0"/>
              </a:spcAft>
              <a:buSzPts val="37900"/>
              <a:buNone/>
              <a:defRPr sz="37900"/>
            </a:lvl7pPr>
            <a:lvl8pPr lvl="7" algn="ctr">
              <a:spcBef>
                <a:spcPts val="0"/>
              </a:spcBef>
              <a:spcAft>
                <a:spcPts val="0"/>
              </a:spcAft>
              <a:buSzPts val="37900"/>
              <a:buNone/>
              <a:defRPr sz="37900"/>
            </a:lvl8pPr>
            <a:lvl9pPr lvl="8" algn="ctr">
              <a:spcBef>
                <a:spcPts val="0"/>
              </a:spcBef>
              <a:spcAft>
                <a:spcPts val="0"/>
              </a:spcAft>
              <a:buSzPts val="37900"/>
              <a:buNone/>
              <a:defRPr sz="37900"/>
            </a:lvl9pPr>
          </a:lstStyle>
          <a:p>
            <a:r>
              <a:t>xx%</a:t>
            </a:r>
          </a:p>
        </p:txBody>
      </p:sp>
      <p:sp>
        <p:nvSpPr>
          <p:cNvPr id="45" name="Google Shape;45;p11"/>
          <p:cNvSpPr txBox="1">
            <a:spLocks noGrp="1"/>
          </p:cNvSpPr>
          <p:nvPr>
            <p:ph type="body" idx="1"/>
          </p:nvPr>
        </p:nvSpPr>
        <p:spPr>
          <a:xfrm>
            <a:off x="654570" y="16643745"/>
            <a:ext cx="17893200" cy="6868200"/>
          </a:xfrm>
          <a:prstGeom prst="rect">
            <a:avLst/>
          </a:prstGeom>
        </p:spPr>
        <p:txBody>
          <a:bodyPr spcFirstLastPara="1" wrap="square" lIns="288900" tIns="288900" rIns="288900" bIns="288900" anchor="t" anchorCtr="0">
            <a:noAutofit/>
          </a:bodyPr>
          <a:lstStyle>
            <a:lvl1pPr marL="457200" lvl="0" indent="-533400" algn="ctr">
              <a:spcBef>
                <a:spcPts val="0"/>
              </a:spcBef>
              <a:spcAft>
                <a:spcPts val="0"/>
              </a:spcAft>
              <a:buSzPts val="4800"/>
              <a:buChar char="●"/>
              <a:defRPr/>
            </a:lvl1pPr>
            <a:lvl2pPr marL="914400" lvl="1" indent="-508000" algn="ctr">
              <a:spcBef>
                <a:spcPts val="5100"/>
              </a:spcBef>
              <a:spcAft>
                <a:spcPts val="0"/>
              </a:spcAft>
              <a:buSzPts val="4400"/>
              <a:buChar char="○"/>
              <a:defRPr/>
            </a:lvl2pPr>
            <a:lvl3pPr marL="1371600" lvl="2" indent="-508000" algn="ctr">
              <a:spcBef>
                <a:spcPts val="5100"/>
              </a:spcBef>
              <a:spcAft>
                <a:spcPts val="0"/>
              </a:spcAft>
              <a:buSzPts val="4400"/>
              <a:buChar char="■"/>
              <a:defRPr/>
            </a:lvl3pPr>
            <a:lvl4pPr marL="1828800" lvl="3" indent="-508000" algn="ctr">
              <a:spcBef>
                <a:spcPts val="5100"/>
              </a:spcBef>
              <a:spcAft>
                <a:spcPts val="0"/>
              </a:spcAft>
              <a:buSzPts val="4400"/>
              <a:buChar char="●"/>
              <a:defRPr/>
            </a:lvl4pPr>
            <a:lvl5pPr marL="2286000" lvl="4" indent="-508000" algn="ctr">
              <a:spcBef>
                <a:spcPts val="5100"/>
              </a:spcBef>
              <a:spcAft>
                <a:spcPts val="0"/>
              </a:spcAft>
              <a:buSzPts val="4400"/>
              <a:buChar char="○"/>
              <a:defRPr/>
            </a:lvl5pPr>
            <a:lvl6pPr marL="2743200" lvl="5" indent="-508000" algn="ctr">
              <a:spcBef>
                <a:spcPts val="5100"/>
              </a:spcBef>
              <a:spcAft>
                <a:spcPts val="0"/>
              </a:spcAft>
              <a:buSzPts val="4400"/>
              <a:buChar char="■"/>
              <a:defRPr/>
            </a:lvl6pPr>
            <a:lvl7pPr marL="3200400" lvl="6" indent="-508000" algn="ctr">
              <a:spcBef>
                <a:spcPts val="5100"/>
              </a:spcBef>
              <a:spcAft>
                <a:spcPts val="0"/>
              </a:spcAft>
              <a:buSzPts val="4400"/>
              <a:buChar char="●"/>
              <a:defRPr/>
            </a:lvl7pPr>
            <a:lvl8pPr marL="3657600" lvl="7" indent="-508000" algn="ctr">
              <a:spcBef>
                <a:spcPts val="5100"/>
              </a:spcBef>
              <a:spcAft>
                <a:spcPts val="0"/>
              </a:spcAft>
              <a:buSzPts val="4400"/>
              <a:buChar char="○"/>
              <a:defRPr/>
            </a:lvl8pPr>
            <a:lvl9pPr marL="4114800" lvl="8" indent="-508000" algn="ctr">
              <a:spcBef>
                <a:spcPts val="5100"/>
              </a:spcBef>
              <a:spcAft>
                <a:spcPts val="5100"/>
              </a:spcAft>
              <a:buSzPts val="4400"/>
              <a:buChar char="■"/>
              <a:defRPr/>
            </a:lvl9pPr>
          </a:lstStyle>
          <a:p>
            <a:endParaRPr/>
          </a:p>
        </p:txBody>
      </p:sp>
      <p:sp>
        <p:nvSpPr>
          <p:cNvPr id="46" name="Google Shape;46;p11"/>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54570" y="11356486"/>
            <a:ext cx="17893200" cy="4444800"/>
          </a:xfrm>
          <a:prstGeom prst="rect">
            <a:avLst/>
          </a:prstGeom>
        </p:spPr>
        <p:txBody>
          <a:bodyPr spcFirstLastPara="1" wrap="square" lIns="288900" tIns="288900" rIns="288900" bIns="288900" anchor="ctr" anchorCtr="0">
            <a:noAutofit/>
          </a:bodyPr>
          <a:lstStyle>
            <a:lvl1pPr lvl="0" algn="ctr">
              <a:spcBef>
                <a:spcPts val="0"/>
              </a:spcBef>
              <a:spcAft>
                <a:spcPts val="0"/>
              </a:spcAft>
              <a:buSzPts val="11400"/>
              <a:buNone/>
              <a:defRPr sz="11400"/>
            </a:lvl1pPr>
            <a:lvl2pPr lvl="1" algn="ctr">
              <a:spcBef>
                <a:spcPts val="0"/>
              </a:spcBef>
              <a:spcAft>
                <a:spcPts val="0"/>
              </a:spcAft>
              <a:buSzPts val="11400"/>
              <a:buNone/>
              <a:defRPr sz="11400"/>
            </a:lvl2pPr>
            <a:lvl3pPr lvl="2" algn="ctr">
              <a:spcBef>
                <a:spcPts val="0"/>
              </a:spcBef>
              <a:spcAft>
                <a:spcPts val="0"/>
              </a:spcAft>
              <a:buSzPts val="11400"/>
              <a:buNone/>
              <a:defRPr sz="11400"/>
            </a:lvl3pPr>
            <a:lvl4pPr lvl="3" algn="ctr">
              <a:spcBef>
                <a:spcPts val="0"/>
              </a:spcBef>
              <a:spcAft>
                <a:spcPts val="0"/>
              </a:spcAft>
              <a:buSzPts val="11400"/>
              <a:buNone/>
              <a:defRPr sz="11400"/>
            </a:lvl4pPr>
            <a:lvl5pPr lvl="4" algn="ctr">
              <a:spcBef>
                <a:spcPts val="0"/>
              </a:spcBef>
              <a:spcAft>
                <a:spcPts val="0"/>
              </a:spcAft>
              <a:buSzPts val="11400"/>
              <a:buNone/>
              <a:defRPr sz="11400"/>
            </a:lvl5pPr>
            <a:lvl6pPr lvl="5" algn="ctr">
              <a:spcBef>
                <a:spcPts val="0"/>
              </a:spcBef>
              <a:spcAft>
                <a:spcPts val="0"/>
              </a:spcAft>
              <a:buSzPts val="11400"/>
              <a:buNone/>
              <a:defRPr sz="11400"/>
            </a:lvl6pPr>
            <a:lvl7pPr lvl="6" algn="ctr">
              <a:spcBef>
                <a:spcPts val="0"/>
              </a:spcBef>
              <a:spcAft>
                <a:spcPts val="0"/>
              </a:spcAft>
              <a:buSzPts val="11400"/>
              <a:buNone/>
              <a:defRPr sz="11400"/>
            </a:lvl7pPr>
            <a:lvl8pPr lvl="7" algn="ctr">
              <a:spcBef>
                <a:spcPts val="0"/>
              </a:spcBef>
              <a:spcAft>
                <a:spcPts val="0"/>
              </a:spcAft>
              <a:buSzPts val="11400"/>
              <a:buNone/>
              <a:defRPr sz="11400"/>
            </a:lvl8pPr>
            <a:lvl9pPr lvl="8" algn="ctr">
              <a:spcBef>
                <a:spcPts val="0"/>
              </a:spcBef>
              <a:spcAft>
                <a:spcPts val="0"/>
              </a:spcAft>
              <a:buSzPts val="11400"/>
              <a:buNone/>
              <a:defRPr sz="11400"/>
            </a:lvl9pPr>
          </a:lstStyle>
          <a:p>
            <a:endParaRPr/>
          </a:p>
        </p:txBody>
      </p:sp>
      <p:sp>
        <p:nvSpPr>
          <p:cNvPr id="15" name="Google Shape;15;p3"/>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lvl1pPr lvl="0">
              <a:spcBef>
                <a:spcPts val="0"/>
              </a:spcBef>
              <a:spcAft>
                <a:spcPts val="0"/>
              </a:spcAft>
              <a:buSzPts val="8800"/>
              <a:buNone/>
              <a:defRPr/>
            </a:lvl1pPr>
            <a:lvl2pPr lvl="1">
              <a:spcBef>
                <a:spcPts val="0"/>
              </a:spcBef>
              <a:spcAft>
                <a:spcPts val="0"/>
              </a:spcAft>
              <a:buSzPts val="8800"/>
              <a:buNone/>
              <a:defRPr/>
            </a:lvl2pPr>
            <a:lvl3pPr lvl="2">
              <a:spcBef>
                <a:spcPts val="0"/>
              </a:spcBef>
              <a:spcAft>
                <a:spcPts val="0"/>
              </a:spcAft>
              <a:buSzPts val="8800"/>
              <a:buNone/>
              <a:defRPr/>
            </a:lvl3pPr>
            <a:lvl4pPr lvl="3">
              <a:spcBef>
                <a:spcPts val="0"/>
              </a:spcBef>
              <a:spcAft>
                <a:spcPts val="0"/>
              </a:spcAft>
              <a:buSzPts val="8800"/>
              <a:buNone/>
              <a:defRPr/>
            </a:lvl4pPr>
            <a:lvl5pPr lvl="4">
              <a:spcBef>
                <a:spcPts val="0"/>
              </a:spcBef>
              <a:spcAft>
                <a:spcPts val="0"/>
              </a:spcAft>
              <a:buSzPts val="8800"/>
              <a:buNone/>
              <a:defRPr/>
            </a:lvl5pPr>
            <a:lvl6pPr lvl="5">
              <a:spcBef>
                <a:spcPts val="0"/>
              </a:spcBef>
              <a:spcAft>
                <a:spcPts val="0"/>
              </a:spcAft>
              <a:buSzPts val="8800"/>
              <a:buNone/>
              <a:defRPr/>
            </a:lvl6pPr>
            <a:lvl7pPr lvl="6">
              <a:spcBef>
                <a:spcPts val="0"/>
              </a:spcBef>
              <a:spcAft>
                <a:spcPts val="0"/>
              </a:spcAft>
              <a:buSzPts val="8800"/>
              <a:buNone/>
              <a:defRPr/>
            </a:lvl7pPr>
            <a:lvl8pPr lvl="7">
              <a:spcBef>
                <a:spcPts val="0"/>
              </a:spcBef>
              <a:spcAft>
                <a:spcPts val="0"/>
              </a:spcAft>
              <a:buSzPts val="8800"/>
              <a:buNone/>
              <a:defRPr/>
            </a:lvl8pPr>
            <a:lvl9pPr lvl="8">
              <a:spcBef>
                <a:spcPts val="0"/>
              </a:spcBef>
              <a:spcAft>
                <a:spcPts val="0"/>
              </a:spcAft>
              <a:buSzPts val="8800"/>
              <a:buNone/>
              <a:defRPr/>
            </a:lvl9pPr>
          </a:lstStyle>
          <a:p>
            <a:endParaRPr/>
          </a:p>
        </p:txBody>
      </p:sp>
      <p:sp>
        <p:nvSpPr>
          <p:cNvPr id="18" name="Google Shape;18;p4"/>
          <p:cNvSpPr txBox="1">
            <a:spLocks noGrp="1"/>
          </p:cNvSpPr>
          <p:nvPr>
            <p:ph type="body" idx="1"/>
          </p:nvPr>
        </p:nvSpPr>
        <p:spPr>
          <a:xfrm>
            <a:off x="654570" y="6085067"/>
            <a:ext cx="17893200" cy="18038700"/>
          </a:xfrm>
          <a:prstGeom prst="rect">
            <a:avLst/>
          </a:prstGeom>
        </p:spPr>
        <p:txBody>
          <a:bodyPr spcFirstLastPara="1" wrap="square" lIns="288900" tIns="288900" rIns="288900" bIns="288900" anchor="t" anchorCtr="0">
            <a:noAutofit/>
          </a:bodyPr>
          <a:lstStyle>
            <a:lvl1pPr marL="457200" lvl="0" indent="-533400">
              <a:spcBef>
                <a:spcPts val="0"/>
              </a:spcBef>
              <a:spcAft>
                <a:spcPts val="0"/>
              </a:spcAft>
              <a:buSzPts val="4800"/>
              <a:buChar char="●"/>
              <a:defRPr/>
            </a:lvl1pPr>
            <a:lvl2pPr marL="914400" lvl="1" indent="-508000">
              <a:spcBef>
                <a:spcPts val="5100"/>
              </a:spcBef>
              <a:spcAft>
                <a:spcPts val="0"/>
              </a:spcAft>
              <a:buSzPts val="4400"/>
              <a:buChar char="○"/>
              <a:defRPr/>
            </a:lvl2pPr>
            <a:lvl3pPr marL="1371600" lvl="2" indent="-508000">
              <a:spcBef>
                <a:spcPts val="5100"/>
              </a:spcBef>
              <a:spcAft>
                <a:spcPts val="0"/>
              </a:spcAft>
              <a:buSzPts val="4400"/>
              <a:buChar char="■"/>
              <a:defRPr/>
            </a:lvl3pPr>
            <a:lvl4pPr marL="1828800" lvl="3" indent="-508000">
              <a:spcBef>
                <a:spcPts val="5100"/>
              </a:spcBef>
              <a:spcAft>
                <a:spcPts val="0"/>
              </a:spcAft>
              <a:buSzPts val="4400"/>
              <a:buChar char="●"/>
              <a:defRPr/>
            </a:lvl4pPr>
            <a:lvl5pPr marL="2286000" lvl="4" indent="-508000">
              <a:spcBef>
                <a:spcPts val="5100"/>
              </a:spcBef>
              <a:spcAft>
                <a:spcPts val="0"/>
              </a:spcAft>
              <a:buSzPts val="4400"/>
              <a:buChar char="○"/>
              <a:defRPr/>
            </a:lvl5pPr>
            <a:lvl6pPr marL="2743200" lvl="5" indent="-508000">
              <a:spcBef>
                <a:spcPts val="5100"/>
              </a:spcBef>
              <a:spcAft>
                <a:spcPts val="0"/>
              </a:spcAft>
              <a:buSzPts val="4400"/>
              <a:buChar char="■"/>
              <a:defRPr/>
            </a:lvl6pPr>
            <a:lvl7pPr marL="3200400" lvl="6" indent="-508000">
              <a:spcBef>
                <a:spcPts val="5100"/>
              </a:spcBef>
              <a:spcAft>
                <a:spcPts val="0"/>
              </a:spcAft>
              <a:buSzPts val="4400"/>
              <a:buChar char="●"/>
              <a:defRPr/>
            </a:lvl7pPr>
            <a:lvl8pPr marL="3657600" lvl="7" indent="-508000">
              <a:spcBef>
                <a:spcPts val="5100"/>
              </a:spcBef>
              <a:spcAft>
                <a:spcPts val="0"/>
              </a:spcAft>
              <a:buSzPts val="4400"/>
              <a:buChar char="○"/>
              <a:defRPr/>
            </a:lvl8pPr>
            <a:lvl9pPr marL="4114800" lvl="8" indent="-508000">
              <a:spcBef>
                <a:spcPts val="5100"/>
              </a:spcBef>
              <a:spcAft>
                <a:spcPts val="5100"/>
              </a:spcAft>
              <a:buSzPts val="4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lvl1pPr lvl="0">
              <a:spcBef>
                <a:spcPts val="0"/>
              </a:spcBef>
              <a:spcAft>
                <a:spcPts val="0"/>
              </a:spcAft>
              <a:buSzPts val="8800"/>
              <a:buNone/>
              <a:defRPr/>
            </a:lvl1pPr>
            <a:lvl2pPr lvl="1">
              <a:spcBef>
                <a:spcPts val="0"/>
              </a:spcBef>
              <a:spcAft>
                <a:spcPts val="0"/>
              </a:spcAft>
              <a:buSzPts val="8800"/>
              <a:buNone/>
              <a:defRPr/>
            </a:lvl2pPr>
            <a:lvl3pPr lvl="2">
              <a:spcBef>
                <a:spcPts val="0"/>
              </a:spcBef>
              <a:spcAft>
                <a:spcPts val="0"/>
              </a:spcAft>
              <a:buSzPts val="8800"/>
              <a:buNone/>
              <a:defRPr/>
            </a:lvl3pPr>
            <a:lvl4pPr lvl="3">
              <a:spcBef>
                <a:spcPts val="0"/>
              </a:spcBef>
              <a:spcAft>
                <a:spcPts val="0"/>
              </a:spcAft>
              <a:buSzPts val="8800"/>
              <a:buNone/>
              <a:defRPr/>
            </a:lvl4pPr>
            <a:lvl5pPr lvl="4">
              <a:spcBef>
                <a:spcPts val="0"/>
              </a:spcBef>
              <a:spcAft>
                <a:spcPts val="0"/>
              </a:spcAft>
              <a:buSzPts val="8800"/>
              <a:buNone/>
              <a:defRPr/>
            </a:lvl5pPr>
            <a:lvl6pPr lvl="5">
              <a:spcBef>
                <a:spcPts val="0"/>
              </a:spcBef>
              <a:spcAft>
                <a:spcPts val="0"/>
              </a:spcAft>
              <a:buSzPts val="8800"/>
              <a:buNone/>
              <a:defRPr/>
            </a:lvl6pPr>
            <a:lvl7pPr lvl="6">
              <a:spcBef>
                <a:spcPts val="0"/>
              </a:spcBef>
              <a:spcAft>
                <a:spcPts val="0"/>
              </a:spcAft>
              <a:buSzPts val="8800"/>
              <a:buNone/>
              <a:defRPr/>
            </a:lvl7pPr>
            <a:lvl8pPr lvl="7">
              <a:spcBef>
                <a:spcPts val="0"/>
              </a:spcBef>
              <a:spcAft>
                <a:spcPts val="0"/>
              </a:spcAft>
              <a:buSzPts val="8800"/>
              <a:buNone/>
              <a:defRPr/>
            </a:lvl8pPr>
            <a:lvl9pPr lvl="8">
              <a:spcBef>
                <a:spcPts val="0"/>
              </a:spcBef>
              <a:spcAft>
                <a:spcPts val="0"/>
              </a:spcAft>
              <a:buSzPts val="8800"/>
              <a:buNone/>
              <a:defRPr/>
            </a:lvl9pPr>
          </a:lstStyle>
          <a:p>
            <a:endParaRPr/>
          </a:p>
        </p:txBody>
      </p:sp>
      <p:sp>
        <p:nvSpPr>
          <p:cNvPr id="21" name="Google Shape;21;p5"/>
          <p:cNvSpPr txBox="1">
            <a:spLocks noGrp="1"/>
          </p:cNvSpPr>
          <p:nvPr>
            <p:ph type="body" idx="1"/>
          </p:nvPr>
        </p:nvSpPr>
        <p:spPr>
          <a:xfrm>
            <a:off x="654570" y="6085067"/>
            <a:ext cx="8399700" cy="18038700"/>
          </a:xfrm>
          <a:prstGeom prst="rect">
            <a:avLst/>
          </a:prstGeom>
        </p:spPr>
        <p:txBody>
          <a:bodyPr spcFirstLastPara="1" wrap="square" lIns="288900" tIns="288900" rIns="288900" bIns="288900" anchor="t" anchorCtr="0">
            <a:noAutofit/>
          </a:bodyPr>
          <a:lstStyle>
            <a:lvl1pPr marL="457200" lvl="0" indent="-508000">
              <a:spcBef>
                <a:spcPts val="0"/>
              </a:spcBef>
              <a:spcAft>
                <a:spcPts val="0"/>
              </a:spcAft>
              <a:buSzPts val="4400"/>
              <a:buChar char="●"/>
              <a:defRPr sz="4400"/>
            </a:lvl1pPr>
            <a:lvl2pPr marL="914400" lvl="1" indent="-469900">
              <a:spcBef>
                <a:spcPts val="5100"/>
              </a:spcBef>
              <a:spcAft>
                <a:spcPts val="0"/>
              </a:spcAft>
              <a:buSzPts val="3800"/>
              <a:buChar char="○"/>
              <a:defRPr sz="3800"/>
            </a:lvl2pPr>
            <a:lvl3pPr marL="1371600" lvl="2" indent="-469900">
              <a:spcBef>
                <a:spcPts val="5100"/>
              </a:spcBef>
              <a:spcAft>
                <a:spcPts val="0"/>
              </a:spcAft>
              <a:buSzPts val="3800"/>
              <a:buChar char="■"/>
              <a:defRPr sz="3800"/>
            </a:lvl3pPr>
            <a:lvl4pPr marL="1828800" lvl="3" indent="-469900">
              <a:spcBef>
                <a:spcPts val="5100"/>
              </a:spcBef>
              <a:spcAft>
                <a:spcPts val="0"/>
              </a:spcAft>
              <a:buSzPts val="3800"/>
              <a:buChar char="●"/>
              <a:defRPr sz="3800"/>
            </a:lvl4pPr>
            <a:lvl5pPr marL="2286000" lvl="4" indent="-469900">
              <a:spcBef>
                <a:spcPts val="5100"/>
              </a:spcBef>
              <a:spcAft>
                <a:spcPts val="0"/>
              </a:spcAft>
              <a:buSzPts val="3800"/>
              <a:buChar char="○"/>
              <a:defRPr sz="3800"/>
            </a:lvl5pPr>
            <a:lvl6pPr marL="2743200" lvl="5" indent="-469900">
              <a:spcBef>
                <a:spcPts val="5100"/>
              </a:spcBef>
              <a:spcAft>
                <a:spcPts val="0"/>
              </a:spcAft>
              <a:buSzPts val="3800"/>
              <a:buChar char="■"/>
              <a:defRPr sz="3800"/>
            </a:lvl6pPr>
            <a:lvl7pPr marL="3200400" lvl="6" indent="-469900">
              <a:spcBef>
                <a:spcPts val="5100"/>
              </a:spcBef>
              <a:spcAft>
                <a:spcPts val="0"/>
              </a:spcAft>
              <a:buSzPts val="3800"/>
              <a:buChar char="●"/>
              <a:defRPr sz="3800"/>
            </a:lvl7pPr>
            <a:lvl8pPr marL="3657600" lvl="7" indent="-469900">
              <a:spcBef>
                <a:spcPts val="5100"/>
              </a:spcBef>
              <a:spcAft>
                <a:spcPts val="0"/>
              </a:spcAft>
              <a:buSzPts val="3800"/>
              <a:buChar char="○"/>
              <a:defRPr sz="3800"/>
            </a:lvl8pPr>
            <a:lvl9pPr marL="4114800" lvl="8" indent="-469900">
              <a:spcBef>
                <a:spcPts val="5100"/>
              </a:spcBef>
              <a:spcAft>
                <a:spcPts val="5100"/>
              </a:spcAft>
              <a:buSzPts val="3800"/>
              <a:buChar char="■"/>
              <a:defRPr sz="3800"/>
            </a:lvl9pPr>
          </a:lstStyle>
          <a:p>
            <a:endParaRPr/>
          </a:p>
        </p:txBody>
      </p:sp>
      <p:sp>
        <p:nvSpPr>
          <p:cNvPr id="22" name="Google Shape;22;p5"/>
          <p:cNvSpPr txBox="1">
            <a:spLocks noGrp="1"/>
          </p:cNvSpPr>
          <p:nvPr>
            <p:ph type="body" idx="2"/>
          </p:nvPr>
        </p:nvSpPr>
        <p:spPr>
          <a:xfrm>
            <a:off x="10148040" y="6085067"/>
            <a:ext cx="8399700" cy="18038700"/>
          </a:xfrm>
          <a:prstGeom prst="rect">
            <a:avLst/>
          </a:prstGeom>
        </p:spPr>
        <p:txBody>
          <a:bodyPr spcFirstLastPara="1" wrap="square" lIns="288900" tIns="288900" rIns="288900" bIns="288900" anchor="t" anchorCtr="0">
            <a:noAutofit/>
          </a:bodyPr>
          <a:lstStyle>
            <a:lvl1pPr marL="457200" lvl="0" indent="-508000">
              <a:spcBef>
                <a:spcPts val="0"/>
              </a:spcBef>
              <a:spcAft>
                <a:spcPts val="0"/>
              </a:spcAft>
              <a:buSzPts val="4400"/>
              <a:buChar char="●"/>
              <a:defRPr sz="4400"/>
            </a:lvl1pPr>
            <a:lvl2pPr marL="914400" lvl="1" indent="-469900">
              <a:spcBef>
                <a:spcPts val="5100"/>
              </a:spcBef>
              <a:spcAft>
                <a:spcPts val="0"/>
              </a:spcAft>
              <a:buSzPts val="3800"/>
              <a:buChar char="○"/>
              <a:defRPr sz="3800"/>
            </a:lvl2pPr>
            <a:lvl3pPr marL="1371600" lvl="2" indent="-469900">
              <a:spcBef>
                <a:spcPts val="5100"/>
              </a:spcBef>
              <a:spcAft>
                <a:spcPts val="0"/>
              </a:spcAft>
              <a:buSzPts val="3800"/>
              <a:buChar char="■"/>
              <a:defRPr sz="3800"/>
            </a:lvl3pPr>
            <a:lvl4pPr marL="1828800" lvl="3" indent="-469900">
              <a:spcBef>
                <a:spcPts val="5100"/>
              </a:spcBef>
              <a:spcAft>
                <a:spcPts val="0"/>
              </a:spcAft>
              <a:buSzPts val="3800"/>
              <a:buChar char="●"/>
              <a:defRPr sz="3800"/>
            </a:lvl4pPr>
            <a:lvl5pPr marL="2286000" lvl="4" indent="-469900">
              <a:spcBef>
                <a:spcPts val="5100"/>
              </a:spcBef>
              <a:spcAft>
                <a:spcPts val="0"/>
              </a:spcAft>
              <a:buSzPts val="3800"/>
              <a:buChar char="○"/>
              <a:defRPr sz="3800"/>
            </a:lvl5pPr>
            <a:lvl6pPr marL="2743200" lvl="5" indent="-469900">
              <a:spcBef>
                <a:spcPts val="5100"/>
              </a:spcBef>
              <a:spcAft>
                <a:spcPts val="0"/>
              </a:spcAft>
              <a:buSzPts val="3800"/>
              <a:buChar char="■"/>
              <a:defRPr sz="3800"/>
            </a:lvl6pPr>
            <a:lvl7pPr marL="3200400" lvl="6" indent="-469900">
              <a:spcBef>
                <a:spcPts val="5100"/>
              </a:spcBef>
              <a:spcAft>
                <a:spcPts val="0"/>
              </a:spcAft>
              <a:buSzPts val="3800"/>
              <a:buChar char="●"/>
              <a:defRPr sz="3800"/>
            </a:lvl7pPr>
            <a:lvl8pPr marL="3657600" lvl="7" indent="-469900">
              <a:spcBef>
                <a:spcPts val="5100"/>
              </a:spcBef>
              <a:spcAft>
                <a:spcPts val="0"/>
              </a:spcAft>
              <a:buSzPts val="3800"/>
              <a:buChar char="○"/>
              <a:defRPr sz="3800"/>
            </a:lvl8pPr>
            <a:lvl9pPr marL="4114800" lvl="8" indent="-469900">
              <a:spcBef>
                <a:spcPts val="5100"/>
              </a:spcBef>
              <a:spcAft>
                <a:spcPts val="5100"/>
              </a:spcAft>
              <a:buSzPts val="3800"/>
              <a:buChar char="■"/>
              <a:defRPr sz="3800"/>
            </a:lvl9pPr>
          </a:lstStyle>
          <a:p>
            <a:endParaRPr/>
          </a:p>
        </p:txBody>
      </p:sp>
      <p:sp>
        <p:nvSpPr>
          <p:cNvPr id="23" name="Google Shape;23;p5"/>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lvl1pPr lvl="0">
              <a:spcBef>
                <a:spcPts val="0"/>
              </a:spcBef>
              <a:spcAft>
                <a:spcPts val="0"/>
              </a:spcAft>
              <a:buSzPts val="8800"/>
              <a:buNone/>
              <a:defRPr/>
            </a:lvl1pPr>
            <a:lvl2pPr lvl="1">
              <a:spcBef>
                <a:spcPts val="0"/>
              </a:spcBef>
              <a:spcAft>
                <a:spcPts val="0"/>
              </a:spcAft>
              <a:buSzPts val="8800"/>
              <a:buNone/>
              <a:defRPr/>
            </a:lvl2pPr>
            <a:lvl3pPr lvl="2">
              <a:spcBef>
                <a:spcPts val="0"/>
              </a:spcBef>
              <a:spcAft>
                <a:spcPts val="0"/>
              </a:spcAft>
              <a:buSzPts val="8800"/>
              <a:buNone/>
              <a:defRPr/>
            </a:lvl3pPr>
            <a:lvl4pPr lvl="3">
              <a:spcBef>
                <a:spcPts val="0"/>
              </a:spcBef>
              <a:spcAft>
                <a:spcPts val="0"/>
              </a:spcAft>
              <a:buSzPts val="8800"/>
              <a:buNone/>
              <a:defRPr/>
            </a:lvl4pPr>
            <a:lvl5pPr lvl="4">
              <a:spcBef>
                <a:spcPts val="0"/>
              </a:spcBef>
              <a:spcAft>
                <a:spcPts val="0"/>
              </a:spcAft>
              <a:buSzPts val="8800"/>
              <a:buNone/>
              <a:defRPr/>
            </a:lvl5pPr>
            <a:lvl6pPr lvl="5">
              <a:spcBef>
                <a:spcPts val="0"/>
              </a:spcBef>
              <a:spcAft>
                <a:spcPts val="0"/>
              </a:spcAft>
              <a:buSzPts val="8800"/>
              <a:buNone/>
              <a:defRPr/>
            </a:lvl6pPr>
            <a:lvl7pPr lvl="6">
              <a:spcBef>
                <a:spcPts val="0"/>
              </a:spcBef>
              <a:spcAft>
                <a:spcPts val="0"/>
              </a:spcAft>
              <a:buSzPts val="8800"/>
              <a:buNone/>
              <a:defRPr/>
            </a:lvl7pPr>
            <a:lvl8pPr lvl="7">
              <a:spcBef>
                <a:spcPts val="0"/>
              </a:spcBef>
              <a:spcAft>
                <a:spcPts val="0"/>
              </a:spcAft>
              <a:buSzPts val="8800"/>
              <a:buNone/>
              <a:defRPr/>
            </a:lvl8pPr>
            <a:lvl9pPr lvl="8">
              <a:spcBef>
                <a:spcPts val="0"/>
              </a:spcBef>
              <a:spcAft>
                <a:spcPts val="0"/>
              </a:spcAft>
              <a:buSzPts val="8800"/>
              <a:buNone/>
              <a:defRPr/>
            </a:lvl9pPr>
          </a:lstStyle>
          <a:p>
            <a:endParaRPr/>
          </a:p>
        </p:txBody>
      </p:sp>
      <p:sp>
        <p:nvSpPr>
          <p:cNvPr id="26" name="Google Shape;26;p6"/>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54570" y="2933567"/>
            <a:ext cx="5896800" cy="3990000"/>
          </a:xfrm>
          <a:prstGeom prst="rect">
            <a:avLst/>
          </a:prstGeom>
        </p:spPr>
        <p:txBody>
          <a:bodyPr spcFirstLastPara="1" wrap="square" lIns="288900" tIns="288900" rIns="288900" bIns="288900" anchor="b" anchorCtr="0">
            <a:noAutofit/>
          </a:bodyPr>
          <a:lstStyle>
            <a:lvl1pPr lvl="0">
              <a:spcBef>
                <a:spcPts val="0"/>
              </a:spcBef>
              <a:spcAft>
                <a:spcPts val="0"/>
              </a:spcAft>
              <a:buSzPts val="7600"/>
              <a:buNone/>
              <a:defRPr sz="7600"/>
            </a:lvl1pPr>
            <a:lvl2pPr lvl="1">
              <a:spcBef>
                <a:spcPts val="0"/>
              </a:spcBef>
              <a:spcAft>
                <a:spcPts val="0"/>
              </a:spcAft>
              <a:buSzPts val="7600"/>
              <a:buNone/>
              <a:defRPr sz="7600"/>
            </a:lvl2pPr>
            <a:lvl3pPr lvl="2">
              <a:spcBef>
                <a:spcPts val="0"/>
              </a:spcBef>
              <a:spcAft>
                <a:spcPts val="0"/>
              </a:spcAft>
              <a:buSzPts val="7600"/>
              <a:buNone/>
              <a:defRPr sz="7600"/>
            </a:lvl3pPr>
            <a:lvl4pPr lvl="3">
              <a:spcBef>
                <a:spcPts val="0"/>
              </a:spcBef>
              <a:spcAft>
                <a:spcPts val="0"/>
              </a:spcAft>
              <a:buSzPts val="7600"/>
              <a:buNone/>
              <a:defRPr sz="7600"/>
            </a:lvl4pPr>
            <a:lvl5pPr lvl="4">
              <a:spcBef>
                <a:spcPts val="0"/>
              </a:spcBef>
              <a:spcAft>
                <a:spcPts val="0"/>
              </a:spcAft>
              <a:buSzPts val="7600"/>
              <a:buNone/>
              <a:defRPr sz="7600"/>
            </a:lvl5pPr>
            <a:lvl6pPr lvl="5">
              <a:spcBef>
                <a:spcPts val="0"/>
              </a:spcBef>
              <a:spcAft>
                <a:spcPts val="0"/>
              </a:spcAft>
              <a:buSzPts val="7600"/>
              <a:buNone/>
              <a:defRPr sz="7600"/>
            </a:lvl6pPr>
            <a:lvl7pPr lvl="6">
              <a:spcBef>
                <a:spcPts val="0"/>
              </a:spcBef>
              <a:spcAft>
                <a:spcPts val="0"/>
              </a:spcAft>
              <a:buSzPts val="7600"/>
              <a:buNone/>
              <a:defRPr sz="7600"/>
            </a:lvl7pPr>
            <a:lvl8pPr lvl="7">
              <a:spcBef>
                <a:spcPts val="0"/>
              </a:spcBef>
              <a:spcAft>
                <a:spcPts val="0"/>
              </a:spcAft>
              <a:buSzPts val="7600"/>
              <a:buNone/>
              <a:defRPr sz="7600"/>
            </a:lvl8pPr>
            <a:lvl9pPr lvl="8">
              <a:spcBef>
                <a:spcPts val="0"/>
              </a:spcBef>
              <a:spcAft>
                <a:spcPts val="0"/>
              </a:spcAft>
              <a:buSzPts val="7600"/>
              <a:buNone/>
              <a:defRPr sz="7600"/>
            </a:lvl9pPr>
          </a:lstStyle>
          <a:p>
            <a:endParaRPr/>
          </a:p>
        </p:txBody>
      </p:sp>
      <p:sp>
        <p:nvSpPr>
          <p:cNvPr id="29" name="Google Shape;29;p7"/>
          <p:cNvSpPr txBox="1">
            <a:spLocks noGrp="1"/>
          </p:cNvSpPr>
          <p:nvPr>
            <p:ph type="body" idx="1"/>
          </p:nvPr>
        </p:nvSpPr>
        <p:spPr>
          <a:xfrm>
            <a:off x="654570" y="7337087"/>
            <a:ext cx="5896800" cy="16787100"/>
          </a:xfrm>
          <a:prstGeom prst="rect">
            <a:avLst/>
          </a:prstGeom>
        </p:spPr>
        <p:txBody>
          <a:bodyPr spcFirstLastPara="1" wrap="square" lIns="288900" tIns="288900" rIns="288900" bIns="288900" anchor="t" anchorCtr="0">
            <a:noAutofit/>
          </a:bodyPr>
          <a:lstStyle>
            <a:lvl1pPr marL="457200" lvl="0" indent="-469900">
              <a:spcBef>
                <a:spcPts val="0"/>
              </a:spcBef>
              <a:spcAft>
                <a:spcPts val="0"/>
              </a:spcAft>
              <a:buSzPts val="3800"/>
              <a:buChar char="●"/>
              <a:defRPr sz="3800"/>
            </a:lvl1pPr>
            <a:lvl2pPr marL="914400" lvl="1" indent="-469900">
              <a:spcBef>
                <a:spcPts val="5100"/>
              </a:spcBef>
              <a:spcAft>
                <a:spcPts val="0"/>
              </a:spcAft>
              <a:buSzPts val="3800"/>
              <a:buChar char="○"/>
              <a:defRPr sz="3800"/>
            </a:lvl2pPr>
            <a:lvl3pPr marL="1371600" lvl="2" indent="-469900">
              <a:spcBef>
                <a:spcPts val="5100"/>
              </a:spcBef>
              <a:spcAft>
                <a:spcPts val="0"/>
              </a:spcAft>
              <a:buSzPts val="3800"/>
              <a:buChar char="■"/>
              <a:defRPr sz="3800"/>
            </a:lvl3pPr>
            <a:lvl4pPr marL="1828800" lvl="3" indent="-469900">
              <a:spcBef>
                <a:spcPts val="5100"/>
              </a:spcBef>
              <a:spcAft>
                <a:spcPts val="0"/>
              </a:spcAft>
              <a:buSzPts val="3800"/>
              <a:buChar char="●"/>
              <a:defRPr sz="3800"/>
            </a:lvl4pPr>
            <a:lvl5pPr marL="2286000" lvl="4" indent="-469900">
              <a:spcBef>
                <a:spcPts val="5100"/>
              </a:spcBef>
              <a:spcAft>
                <a:spcPts val="0"/>
              </a:spcAft>
              <a:buSzPts val="3800"/>
              <a:buChar char="○"/>
              <a:defRPr sz="3800"/>
            </a:lvl5pPr>
            <a:lvl6pPr marL="2743200" lvl="5" indent="-469900">
              <a:spcBef>
                <a:spcPts val="5100"/>
              </a:spcBef>
              <a:spcAft>
                <a:spcPts val="0"/>
              </a:spcAft>
              <a:buSzPts val="3800"/>
              <a:buChar char="■"/>
              <a:defRPr sz="3800"/>
            </a:lvl6pPr>
            <a:lvl7pPr marL="3200400" lvl="6" indent="-469900">
              <a:spcBef>
                <a:spcPts val="5100"/>
              </a:spcBef>
              <a:spcAft>
                <a:spcPts val="0"/>
              </a:spcAft>
              <a:buSzPts val="3800"/>
              <a:buChar char="●"/>
              <a:defRPr sz="3800"/>
            </a:lvl7pPr>
            <a:lvl8pPr marL="3657600" lvl="7" indent="-469900">
              <a:spcBef>
                <a:spcPts val="5100"/>
              </a:spcBef>
              <a:spcAft>
                <a:spcPts val="0"/>
              </a:spcAft>
              <a:buSzPts val="3800"/>
              <a:buChar char="○"/>
              <a:defRPr sz="3800"/>
            </a:lvl8pPr>
            <a:lvl9pPr marL="4114800" lvl="8" indent="-469900">
              <a:spcBef>
                <a:spcPts val="5100"/>
              </a:spcBef>
              <a:spcAft>
                <a:spcPts val="5100"/>
              </a:spcAft>
              <a:buSzPts val="3800"/>
              <a:buChar char="■"/>
              <a:defRPr sz="3800"/>
            </a:lvl9pPr>
          </a:lstStyle>
          <a:p>
            <a:endParaRPr/>
          </a:p>
        </p:txBody>
      </p:sp>
      <p:sp>
        <p:nvSpPr>
          <p:cNvPr id="30" name="Google Shape;30;p7"/>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029525" y="2376792"/>
            <a:ext cx="13372500" cy="21599400"/>
          </a:xfrm>
          <a:prstGeom prst="rect">
            <a:avLst/>
          </a:prstGeom>
        </p:spPr>
        <p:txBody>
          <a:bodyPr spcFirstLastPara="1" wrap="square" lIns="288900" tIns="288900" rIns="288900" bIns="288900" anchor="ctr" anchorCtr="0">
            <a:noAutofit/>
          </a:bodyPr>
          <a:lstStyle>
            <a:lvl1pPr lvl="0">
              <a:spcBef>
                <a:spcPts val="0"/>
              </a:spcBef>
              <a:spcAft>
                <a:spcPts val="0"/>
              </a:spcAft>
              <a:buSzPts val="15200"/>
              <a:buNone/>
              <a:defRPr sz="15200"/>
            </a:lvl1pPr>
            <a:lvl2pPr lvl="1">
              <a:spcBef>
                <a:spcPts val="0"/>
              </a:spcBef>
              <a:spcAft>
                <a:spcPts val="0"/>
              </a:spcAft>
              <a:buSzPts val="15200"/>
              <a:buNone/>
              <a:defRPr sz="15200"/>
            </a:lvl2pPr>
            <a:lvl3pPr lvl="2">
              <a:spcBef>
                <a:spcPts val="0"/>
              </a:spcBef>
              <a:spcAft>
                <a:spcPts val="0"/>
              </a:spcAft>
              <a:buSzPts val="15200"/>
              <a:buNone/>
              <a:defRPr sz="15200"/>
            </a:lvl3pPr>
            <a:lvl4pPr lvl="3">
              <a:spcBef>
                <a:spcPts val="0"/>
              </a:spcBef>
              <a:spcAft>
                <a:spcPts val="0"/>
              </a:spcAft>
              <a:buSzPts val="15200"/>
              <a:buNone/>
              <a:defRPr sz="15200"/>
            </a:lvl4pPr>
            <a:lvl5pPr lvl="4">
              <a:spcBef>
                <a:spcPts val="0"/>
              </a:spcBef>
              <a:spcAft>
                <a:spcPts val="0"/>
              </a:spcAft>
              <a:buSzPts val="15200"/>
              <a:buNone/>
              <a:defRPr sz="15200"/>
            </a:lvl5pPr>
            <a:lvl6pPr lvl="5">
              <a:spcBef>
                <a:spcPts val="0"/>
              </a:spcBef>
              <a:spcAft>
                <a:spcPts val="0"/>
              </a:spcAft>
              <a:buSzPts val="15200"/>
              <a:buNone/>
              <a:defRPr sz="15200"/>
            </a:lvl6pPr>
            <a:lvl7pPr lvl="6">
              <a:spcBef>
                <a:spcPts val="0"/>
              </a:spcBef>
              <a:spcAft>
                <a:spcPts val="0"/>
              </a:spcAft>
              <a:buSzPts val="15200"/>
              <a:buNone/>
              <a:defRPr sz="15200"/>
            </a:lvl7pPr>
            <a:lvl8pPr lvl="7">
              <a:spcBef>
                <a:spcPts val="0"/>
              </a:spcBef>
              <a:spcAft>
                <a:spcPts val="0"/>
              </a:spcAft>
              <a:buSzPts val="15200"/>
              <a:buNone/>
              <a:defRPr sz="15200"/>
            </a:lvl8pPr>
            <a:lvl9pPr lvl="8">
              <a:spcBef>
                <a:spcPts val="0"/>
              </a:spcBef>
              <a:spcAft>
                <a:spcPts val="0"/>
              </a:spcAft>
              <a:buSzPts val="15200"/>
              <a:buNone/>
              <a:defRPr sz="15200"/>
            </a:lvl9pPr>
          </a:lstStyle>
          <a:p>
            <a:endParaRPr/>
          </a:p>
        </p:txBody>
      </p:sp>
      <p:sp>
        <p:nvSpPr>
          <p:cNvPr id="33" name="Google Shape;33;p8"/>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9601200" y="-660"/>
            <a:ext cx="9601200" cy="27157800"/>
          </a:xfrm>
          <a:prstGeom prst="rect">
            <a:avLst/>
          </a:prstGeom>
          <a:solidFill>
            <a:schemeClr val="lt2"/>
          </a:solidFill>
          <a:ln>
            <a:noFill/>
          </a:ln>
        </p:spPr>
        <p:txBody>
          <a:bodyPr spcFirstLastPara="1" wrap="square" lIns="288900" tIns="288900" rIns="288900" bIns="288900"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title"/>
          </p:nvPr>
        </p:nvSpPr>
        <p:spPr>
          <a:xfrm>
            <a:off x="557550" y="6511163"/>
            <a:ext cx="8494800" cy="7826400"/>
          </a:xfrm>
          <a:prstGeom prst="rect">
            <a:avLst/>
          </a:prstGeom>
        </p:spPr>
        <p:txBody>
          <a:bodyPr spcFirstLastPara="1" wrap="square" lIns="288900" tIns="288900" rIns="288900" bIns="288900" anchor="b" anchorCtr="0">
            <a:noAutofit/>
          </a:bodyPr>
          <a:lstStyle>
            <a:lvl1pPr lvl="0" algn="ctr">
              <a:spcBef>
                <a:spcPts val="0"/>
              </a:spcBef>
              <a:spcAft>
                <a:spcPts val="0"/>
              </a:spcAft>
              <a:buSzPts val="13300"/>
              <a:buNone/>
              <a:defRPr sz="13300"/>
            </a:lvl1pPr>
            <a:lvl2pPr lvl="1" algn="ctr">
              <a:spcBef>
                <a:spcPts val="0"/>
              </a:spcBef>
              <a:spcAft>
                <a:spcPts val="0"/>
              </a:spcAft>
              <a:buSzPts val="13300"/>
              <a:buNone/>
              <a:defRPr sz="13300"/>
            </a:lvl2pPr>
            <a:lvl3pPr lvl="2" algn="ctr">
              <a:spcBef>
                <a:spcPts val="0"/>
              </a:spcBef>
              <a:spcAft>
                <a:spcPts val="0"/>
              </a:spcAft>
              <a:buSzPts val="13300"/>
              <a:buNone/>
              <a:defRPr sz="13300"/>
            </a:lvl3pPr>
            <a:lvl4pPr lvl="3" algn="ctr">
              <a:spcBef>
                <a:spcPts val="0"/>
              </a:spcBef>
              <a:spcAft>
                <a:spcPts val="0"/>
              </a:spcAft>
              <a:buSzPts val="13300"/>
              <a:buNone/>
              <a:defRPr sz="13300"/>
            </a:lvl4pPr>
            <a:lvl5pPr lvl="4" algn="ctr">
              <a:spcBef>
                <a:spcPts val="0"/>
              </a:spcBef>
              <a:spcAft>
                <a:spcPts val="0"/>
              </a:spcAft>
              <a:buSzPts val="13300"/>
              <a:buNone/>
              <a:defRPr sz="13300"/>
            </a:lvl5pPr>
            <a:lvl6pPr lvl="5" algn="ctr">
              <a:spcBef>
                <a:spcPts val="0"/>
              </a:spcBef>
              <a:spcAft>
                <a:spcPts val="0"/>
              </a:spcAft>
              <a:buSzPts val="13300"/>
              <a:buNone/>
              <a:defRPr sz="13300"/>
            </a:lvl6pPr>
            <a:lvl7pPr lvl="6" algn="ctr">
              <a:spcBef>
                <a:spcPts val="0"/>
              </a:spcBef>
              <a:spcAft>
                <a:spcPts val="0"/>
              </a:spcAft>
              <a:buSzPts val="13300"/>
              <a:buNone/>
              <a:defRPr sz="13300"/>
            </a:lvl7pPr>
            <a:lvl8pPr lvl="7" algn="ctr">
              <a:spcBef>
                <a:spcPts val="0"/>
              </a:spcBef>
              <a:spcAft>
                <a:spcPts val="0"/>
              </a:spcAft>
              <a:buSzPts val="13300"/>
              <a:buNone/>
              <a:defRPr sz="13300"/>
            </a:lvl8pPr>
            <a:lvl9pPr lvl="8" algn="ctr">
              <a:spcBef>
                <a:spcPts val="0"/>
              </a:spcBef>
              <a:spcAft>
                <a:spcPts val="0"/>
              </a:spcAft>
              <a:buSzPts val="13300"/>
              <a:buNone/>
              <a:defRPr sz="13300"/>
            </a:lvl9pPr>
          </a:lstStyle>
          <a:p>
            <a:endParaRPr/>
          </a:p>
        </p:txBody>
      </p:sp>
      <p:sp>
        <p:nvSpPr>
          <p:cNvPr id="37" name="Google Shape;37;p9"/>
          <p:cNvSpPr txBox="1">
            <a:spLocks noGrp="1"/>
          </p:cNvSpPr>
          <p:nvPr>
            <p:ph type="subTitle" idx="1"/>
          </p:nvPr>
        </p:nvSpPr>
        <p:spPr>
          <a:xfrm>
            <a:off x="557550" y="14800233"/>
            <a:ext cx="8494800" cy="6521400"/>
          </a:xfrm>
          <a:prstGeom prst="rect">
            <a:avLst/>
          </a:prstGeom>
        </p:spPr>
        <p:txBody>
          <a:bodyPr spcFirstLastPara="1" wrap="square" lIns="288900" tIns="288900" rIns="288900" bIns="288900" anchor="t" anchorCtr="0">
            <a:noAutofit/>
          </a:bodyPr>
          <a:lstStyle>
            <a:lvl1pPr lvl="0" algn="ctr">
              <a:lnSpc>
                <a:spcPct val="100000"/>
              </a:lnSpc>
              <a:spcBef>
                <a:spcPts val="0"/>
              </a:spcBef>
              <a:spcAft>
                <a:spcPts val="0"/>
              </a:spcAft>
              <a:buSzPts val="6600"/>
              <a:buNone/>
              <a:defRPr sz="6600"/>
            </a:lvl1pPr>
            <a:lvl2pPr lvl="1" algn="ctr">
              <a:lnSpc>
                <a:spcPct val="100000"/>
              </a:lnSpc>
              <a:spcBef>
                <a:spcPts val="0"/>
              </a:spcBef>
              <a:spcAft>
                <a:spcPts val="0"/>
              </a:spcAft>
              <a:buSzPts val="6600"/>
              <a:buNone/>
              <a:defRPr sz="6600"/>
            </a:lvl2pPr>
            <a:lvl3pPr lvl="2" algn="ctr">
              <a:lnSpc>
                <a:spcPct val="100000"/>
              </a:lnSpc>
              <a:spcBef>
                <a:spcPts val="0"/>
              </a:spcBef>
              <a:spcAft>
                <a:spcPts val="0"/>
              </a:spcAft>
              <a:buSzPts val="6600"/>
              <a:buNone/>
              <a:defRPr sz="6600"/>
            </a:lvl3pPr>
            <a:lvl4pPr lvl="3" algn="ctr">
              <a:lnSpc>
                <a:spcPct val="100000"/>
              </a:lnSpc>
              <a:spcBef>
                <a:spcPts val="0"/>
              </a:spcBef>
              <a:spcAft>
                <a:spcPts val="0"/>
              </a:spcAft>
              <a:buSzPts val="6600"/>
              <a:buNone/>
              <a:defRPr sz="6600"/>
            </a:lvl4pPr>
            <a:lvl5pPr lvl="4" algn="ctr">
              <a:lnSpc>
                <a:spcPct val="100000"/>
              </a:lnSpc>
              <a:spcBef>
                <a:spcPts val="0"/>
              </a:spcBef>
              <a:spcAft>
                <a:spcPts val="0"/>
              </a:spcAft>
              <a:buSzPts val="6600"/>
              <a:buNone/>
              <a:defRPr sz="6600"/>
            </a:lvl5pPr>
            <a:lvl6pPr lvl="5" algn="ctr">
              <a:lnSpc>
                <a:spcPct val="100000"/>
              </a:lnSpc>
              <a:spcBef>
                <a:spcPts val="0"/>
              </a:spcBef>
              <a:spcAft>
                <a:spcPts val="0"/>
              </a:spcAft>
              <a:buSzPts val="6600"/>
              <a:buNone/>
              <a:defRPr sz="6600"/>
            </a:lvl6pPr>
            <a:lvl7pPr lvl="6" algn="ctr">
              <a:lnSpc>
                <a:spcPct val="100000"/>
              </a:lnSpc>
              <a:spcBef>
                <a:spcPts val="0"/>
              </a:spcBef>
              <a:spcAft>
                <a:spcPts val="0"/>
              </a:spcAft>
              <a:buSzPts val="6600"/>
              <a:buNone/>
              <a:defRPr sz="6600"/>
            </a:lvl7pPr>
            <a:lvl8pPr lvl="7" algn="ctr">
              <a:lnSpc>
                <a:spcPct val="100000"/>
              </a:lnSpc>
              <a:spcBef>
                <a:spcPts val="0"/>
              </a:spcBef>
              <a:spcAft>
                <a:spcPts val="0"/>
              </a:spcAft>
              <a:buSzPts val="6600"/>
              <a:buNone/>
              <a:defRPr sz="6600"/>
            </a:lvl8pPr>
            <a:lvl9pPr lvl="8" algn="ctr">
              <a:lnSpc>
                <a:spcPct val="100000"/>
              </a:lnSpc>
              <a:spcBef>
                <a:spcPts val="0"/>
              </a:spcBef>
              <a:spcAft>
                <a:spcPts val="0"/>
              </a:spcAft>
              <a:buSzPts val="6600"/>
              <a:buNone/>
              <a:defRPr sz="6600"/>
            </a:lvl9pPr>
          </a:lstStyle>
          <a:p>
            <a:endParaRPr/>
          </a:p>
        </p:txBody>
      </p:sp>
      <p:sp>
        <p:nvSpPr>
          <p:cNvPr id="38" name="Google Shape;38;p9"/>
          <p:cNvSpPr txBox="1">
            <a:spLocks noGrp="1"/>
          </p:cNvSpPr>
          <p:nvPr>
            <p:ph type="body" idx="2"/>
          </p:nvPr>
        </p:nvSpPr>
        <p:spPr>
          <a:xfrm>
            <a:off x="10372950" y="3823115"/>
            <a:ext cx="8057700" cy="19510200"/>
          </a:xfrm>
          <a:prstGeom prst="rect">
            <a:avLst/>
          </a:prstGeom>
        </p:spPr>
        <p:txBody>
          <a:bodyPr spcFirstLastPara="1" wrap="square" lIns="288900" tIns="288900" rIns="288900" bIns="288900" anchor="ctr" anchorCtr="0">
            <a:noAutofit/>
          </a:bodyPr>
          <a:lstStyle>
            <a:lvl1pPr marL="457200" lvl="0" indent="-533400">
              <a:spcBef>
                <a:spcPts val="0"/>
              </a:spcBef>
              <a:spcAft>
                <a:spcPts val="0"/>
              </a:spcAft>
              <a:buSzPts val="4800"/>
              <a:buChar char="●"/>
              <a:defRPr/>
            </a:lvl1pPr>
            <a:lvl2pPr marL="914400" lvl="1" indent="-508000">
              <a:spcBef>
                <a:spcPts val="5100"/>
              </a:spcBef>
              <a:spcAft>
                <a:spcPts val="0"/>
              </a:spcAft>
              <a:buSzPts val="4400"/>
              <a:buChar char="○"/>
              <a:defRPr/>
            </a:lvl2pPr>
            <a:lvl3pPr marL="1371600" lvl="2" indent="-508000">
              <a:spcBef>
                <a:spcPts val="5100"/>
              </a:spcBef>
              <a:spcAft>
                <a:spcPts val="0"/>
              </a:spcAft>
              <a:buSzPts val="4400"/>
              <a:buChar char="■"/>
              <a:defRPr/>
            </a:lvl3pPr>
            <a:lvl4pPr marL="1828800" lvl="3" indent="-508000">
              <a:spcBef>
                <a:spcPts val="5100"/>
              </a:spcBef>
              <a:spcAft>
                <a:spcPts val="0"/>
              </a:spcAft>
              <a:buSzPts val="4400"/>
              <a:buChar char="●"/>
              <a:defRPr/>
            </a:lvl4pPr>
            <a:lvl5pPr marL="2286000" lvl="4" indent="-508000">
              <a:spcBef>
                <a:spcPts val="5100"/>
              </a:spcBef>
              <a:spcAft>
                <a:spcPts val="0"/>
              </a:spcAft>
              <a:buSzPts val="4400"/>
              <a:buChar char="○"/>
              <a:defRPr/>
            </a:lvl5pPr>
            <a:lvl6pPr marL="2743200" lvl="5" indent="-508000">
              <a:spcBef>
                <a:spcPts val="5100"/>
              </a:spcBef>
              <a:spcAft>
                <a:spcPts val="0"/>
              </a:spcAft>
              <a:buSzPts val="4400"/>
              <a:buChar char="■"/>
              <a:defRPr/>
            </a:lvl6pPr>
            <a:lvl7pPr marL="3200400" lvl="6" indent="-508000">
              <a:spcBef>
                <a:spcPts val="5100"/>
              </a:spcBef>
              <a:spcAft>
                <a:spcPts val="0"/>
              </a:spcAft>
              <a:buSzPts val="4400"/>
              <a:buChar char="●"/>
              <a:defRPr/>
            </a:lvl7pPr>
            <a:lvl8pPr marL="3657600" lvl="7" indent="-508000">
              <a:spcBef>
                <a:spcPts val="5100"/>
              </a:spcBef>
              <a:spcAft>
                <a:spcPts val="0"/>
              </a:spcAft>
              <a:buSzPts val="4400"/>
              <a:buChar char="○"/>
              <a:defRPr/>
            </a:lvl8pPr>
            <a:lvl9pPr marL="4114800" lvl="8" indent="-508000">
              <a:spcBef>
                <a:spcPts val="5100"/>
              </a:spcBef>
              <a:spcAft>
                <a:spcPts val="5100"/>
              </a:spcAft>
              <a:buSzPts val="4400"/>
              <a:buChar char="■"/>
              <a:defRPr/>
            </a:lvl9pPr>
          </a:lstStyle>
          <a:p>
            <a:endParaRPr/>
          </a:p>
        </p:txBody>
      </p:sp>
      <p:sp>
        <p:nvSpPr>
          <p:cNvPr id="39" name="Google Shape;39;p9"/>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654570" y="22337432"/>
            <a:ext cx="12597600" cy="3195000"/>
          </a:xfrm>
          <a:prstGeom prst="rect">
            <a:avLst/>
          </a:prstGeom>
        </p:spPr>
        <p:txBody>
          <a:bodyPr spcFirstLastPara="1" wrap="square" lIns="288900" tIns="288900" rIns="288900" bIns="288900" anchor="ctr" anchorCtr="0">
            <a:noAutofit/>
          </a:bodyPr>
          <a:lstStyle>
            <a:lvl1pPr marL="457200" lvl="0" indent="-228600">
              <a:lnSpc>
                <a:spcPct val="100000"/>
              </a:lnSpc>
              <a:spcBef>
                <a:spcPts val="0"/>
              </a:spcBef>
              <a:spcAft>
                <a:spcPts val="0"/>
              </a:spcAft>
              <a:buSzPts val="4800"/>
              <a:buNone/>
              <a:defRPr/>
            </a:lvl1pPr>
          </a:lstStyle>
          <a:p>
            <a:endParaRPr/>
          </a:p>
        </p:txBody>
      </p:sp>
      <p:sp>
        <p:nvSpPr>
          <p:cNvPr id="42" name="Google Shape;42;p10"/>
          <p:cNvSpPr txBox="1">
            <a:spLocks noGrp="1"/>
          </p:cNvSpPr>
          <p:nvPr>
            <p:ph type="sldNum" idx="12"/>
          </p:nvPr>
        </p:nvSpPr>
        <p:spPr>
          <a:xfrm>
            <a:off x="17792161" y="24621780"/>
            <a:ext cx="1152300" cy="2078100"/>
          </a:xfrm>
          <a:prstGeom prst="rect">
            <a:avLst/>
          </a:prstGeom>
        </p:spPr>
        <p:txBody>
          <a:bodyPr spcFirstLastPara="1" wrap="square" lIns="288900" tIns="288900" rIns="288900" bIns="288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54570" y="2349732"/>
            <a:ext cx="17893200" cy="3024000"/>
          </a:xfrm>
          <a:prstGeom prst="rect">
            <a:avLst/>
          </a:prstGeom>
          <a:noFill/>
          <a:ln>
            <a:noFill/>
          </a:ln>
        </p:spPr>
        <p:txBody>
          <a:bodyPr spcFirstLastPara="1" wrap="square" lIns="288900" tIns="288900" rIns="288900" bIns="288900" anchor="t" anchorCtr="0">
            <a:noAutofit/>
          </a:bodyPr>
          <a:lstStyle>
            <a:lvl1pPr lvl="0">
              <a:spcBef>
                <a:spcPts val="0"/>
              </a:spcBef>
              <a:spcAft>
                <a:spcPts val="0"/>
              </a:spcAft>
              <a:buClr>
                <a:srgbClr val="45818E"/>
              </a:buClr>
              <a:buSzPts val="8800"/>
              <a:buFont typeface="Open Sans"/>
              <a:buNone/>
              <a:defRPr sz="8800">
                <a:solidFill>
                  <a:srgbClr val="45818E"/>
                </a:solidFill>
                <a:latin typeface="Open Sans"/>
                <a:ea typeface="Open Sans"/>
                <a:cs typeface="Open Sans"/>
                <a:sym typeface="Open Sans"/>
              </a:defRPr>
            </a:lvl1pPr>
            <a:lvl2pPr lvl="1">
              <a:spcBef>
                <a:spcPts val="0"/>
              </a:spcBef>
              <a:spcAft>
                <a:spcPts val="0"/>
              </a:spcAft>
              <a:buClr>
                <a:schemeClr val="dk1"/>
              </a:buClr>
              <a:buSzPts val="8800"/>
              <a:buNone/>
              <a:defRPr sz="8800">
                <a:solidFill>
                  <a:schemeClr val="dk1"/>
                </a:solidFill>
              </a:defRPr>
            </a:lvl2pPr>
            <a:lvl3pPr lvl="2">
              <a:spcBef>
                <a:spcPts val="0"/>
              </a:spcBef>
              <a:spcAft>
                <a:spcPts val="0"/>
              </a:spcAft>
              <a:buClr>
                <a:schemeClr val="dk1"/>
              </a:buClr>
              <a:buSzPts val="8800"/>
              <a:buNone/>
              <a:defRPr sz="8800">
                <a:solidFill>
                  <a:schemeClr val="dk1"/>
                </a:solidFill>
              </a:defRPr>
            </a:lvl3pPr>
            <a:lvl4pPr lvl="3">
              <a:spcBef>
                <a:spcPts val="0"/>
              </a:spcBef>
              <a:spcAft>
                <a:spcPts val="0"/>
              </a:spcAft>
              <a:buClr>
                <a:schemeClr val="dk1"/>
              </a:buClr>
              <a:buSzPts val="8800"/>
              <a:buNone/>
              <a:defRPr sz="8800">
                <a:solidFill>
                  <a:schemeClr val="dk1"/>
                </a:solidFill>
              </a:defRPr>
            </a:lvl4pPr>
            <a:lvl5pPr lvl="4">
              <a:spcBef>
                <a:spcPts val="0"/>
              </a:spcBef>
              <a:spcAft>
                <a:spcPts val="0"/>
              </a:spcAft>
              <a:buClr>
                <a:schemeClr val="dk1"/>
              </a:buClr>
              <a:buSzPts val="8800"/>
              <a:buNone/>
              <a:defRPr sz="8800">
                <a:solidFill>
                  <a:schemeClr val="dk1"/>
                </a:solidFill>
              </a:defRPr>
            </a:lvl5pPr>
            <a:lvl6pPr lvl="5">
              <a:spcBef>
                <a:spcPts val="0"/>
              </a:spcBef>
              <a:spcAft>
                <a:spcPts val="0"/>
              </a:spcAft>
              <a:buClr>
                <a:schemeClr val="dk1"/>
              </a:buClr>
              <a:buSzPts val="8800"/>
              <a:buNone/>
              <a:defRPr sz="8800">
                <a:solidFill>
                  <a:schemeClr val="dk1"/>
                </a:solidFill>
              </a:defRPr>
            </a:lvl6pPr>
            <a:lvl7pPr lvl="6">
              <a:spcBef>
                <a:spcPts val="0"/>
              </a:spcBef>
              <a:spcAft>
                <a:spcPts val="0"/>
              </a:spcAft>
              <a:buClr>
                <a:schemeClr val="dk1"/>
              </a:buClr>
              <a:buSzPts val="8800"/>
              <a:buNone/>
              <a:defRPr sz="8800">
                <a:solidFill>
                  <a:schemeClr val="dk1"/>
                </a:solidFill>
              </a:defRPr>
            </a:lvl7pPr>
            <a:lvl8pPr lvl="7">
              <a:spcBef>
                <a:spcPts val="0"/>
              </a:spcBef>
              <a:spcAft>
                <a:spcPts val="0"/>
              </a:spcAft>
              <a:buClr>
                <a:schemeClr val="dk1"/>
              </a:buClr>
              <a:buSzPts val="8800"/>
              <a:buNone/>
              <a:defRPr sz="8800">
                <a:solidFill>
                  <a:schemeClr val="dk1"/>
                </a:solidFill>
              </a:defRPr>
            </a:lvl8pPr>
            <a:lvl9pPr lvl="8">
              <a:spcBef>
                <a:spcPts val="0"/>
              </a:spcBef>
              <a:spcAft>
                <a:spcPts val="0"/>
              </a:spcAft>
              <a:buClr>
                <a:schemeClr val="dk1"/>
              </a:buClr>
              <a:buSzPts val="8800"/>
              <a:buNone/>
              <a:defRPr sz="8800">
                <a:solidFill>
                  <a:schemeClr val="dk1"/>
                </a:solidFill>
              </a:defRPr>
            </a:lvl9pPr>
          </a:lstStyle>
          <a:p>
            <a:endParaRPr/>
          </a:p>
        </p:txBody>
      </p:sp>
      <p:sp>
        <p:nvSpPr>
          <p:cNvPr id="7" name="Google Shape;7;p1"/>
          <p:cNvSpPr txBox="1">
            <a:spLocks noGrp="1"/>
          </p:cNvSpPr>
          <p:nvPr>
            <p:ph type="body" idx="1"/>
          </p:nvPr>
        </p:nvSpPr>
        <p:spPr>
          <a:xfrm>
            <a:off x="654570" y="6085067"/>
            <a:ext cx="17893200" cy="18038700"/>
          </a:xfrm>
          <a:prstGeom prst="rect">
            <a:avLst/>
          </a:prstGeom>
          <a:noFill/>
          <a:ln>
            <a:noFill/>
          </a:ln>
        </p:spPr>
        <p:txBody>
          <a:bodyPr spcFirstLastPara="1" wrap="square" lIns="288900" tIns="288900" rIns="288900" bIns="288900" anchor="t" anchorCtr="0">
            <a:noAutofit/>
          </a:bodyPr>
          <a:lstStyle>
            <a:lvl1pPr marL="457200" lvl="0" indent="-533400">
              <a:lnSpc>
                <a:spcPct val="115000"/>
              </a:lnSpc>
              <a:spcBef>
                <a:spcPts val="0"/>
              </a:spcBef>
              <a:spcAft>
                <a:spcPts val="0"/>
              </a:spcAft>
              <a:buClr>
                <a:schemeClr val="dk2"/>
              </a:buClr>
              <a:buSzPts val="4800"/>
              <a:buFont typeface="Open Sans"/>
              <a:buChar char="●"/>
              <a:defRPr sz="4800" b="1">
                <a:solidFill>
                  <a:schemeClr val="dk2"/>
                </a:solidFill>
                <a:latin typeface="Open Sans"/>
                <a:ea typeface="Open Sans"/>
                <a:cs typeface="Open Sans"/>
                <a:sym typeface="Open Sans"/>
              </a:defRPr>
            </a:lvl1pPr>
            <a:lvl2pPr marL="914400" lvl="1" indent="-508000">
              <a:lnSpc>
                <a:spcPct val="115000"/>
              </a:lnSpc>
              <a:spcBef>
                <a:spcPts val="5100"/>
              </a:spcBef>
              <a:spcAft>
                <a:spcPts val="0"/>
              </a:spcAft>
              <a:buClr>
                <a:schemeClr val="dk2"/>
              </a:buClr>
              <a:buSzPts val="4400"/>
              <a:buFont typeface="Open Sans"/>
              <a:buChar char="○"/>
              <a:defRPr sz="4400">
                <a:solidFill>
                  <a:schemeClr val="dk2"/>
                </a:solidFill>
                <a:latin typeface="Open Sans"/>
                <a:ea typeface="Open Sans"/>
                <a:cs typeface="Open Sans"/>
                <a:sym typeface="Open Sans"/>
              </a:defRPr>
            </a:lvl2pPr>
            <a:lvl3pPr marL="1371600" lvl="2" indent="-508000">
              <a:lnSpc>
                <a:spcPct val="115000"/>
              </a:lnSpc>
              <a:spcBef>
                <a:spcPts val="5100"/>
              </a:spcBef>
              <a:spcAft>
                <a:spcPts val="0"/>
              </a:spcAft>
              <a:buClr>
                <a:schemeClr val="dk2"/>
              </a:buClr>
              <a:buSzPts val="4400"/>
              <a:buFont typeface="Open Sans"/>
              <a:buChar char="■"/>
              <a:defRPr sz="4400">
                <a:solidFill>
                  <a:schemeClr val="dk2"/>
                </a:solidFill>
                <a:latin typeface="Open Sans"/>
                <a:ea typeface="Open Sans"/>
                <a:cs typeface="Open Sans"/>
                <a:sym typeface="Open Sans"/>
              </a:defRPr>
            </a:lvl3pPr>
            <a:lvl4pPr marL="1828800" lvl="3" indent="-508000">
              <a:lnSpc>
                <a:spcPct val="115000"/>
              </a:lnSpc>
              <a:spcBef>
                <a:spcPts val="5100"/>
              </a:spcBef>
              <a:spcAft>
                <a:spcPts val="0"/>
              </a:spcAft>
              <a:buClr>
                <a:schemeClr val="dk2"/>
              </a:buClr>
              <a:buSzPts val="4400"/>
              <a:buFont typeface="Open Sans"/>
              <a:buChar char="●"/>
              <a:defRPr sz="4400">
                <a:solidFill>
                  <a:schemeClr val="dk2"/>
                </a:solidFill>
                <a:latin typeface="Open Sans"/>
                <a:ea typeface="Open Sans"/>
                <a:cs typeface="Open Sans"/>
                <a:sym typeface="Open Sans"/>
              </a:defRPr>
            </a:lvl4pPr>
            <a:lvl5pPr marL="2286000" lvl="4" indent="-508000">
              <a:lnSpc>
                <a:spcPct val="115000"/>
              </a:lnSpc>
              <a:spcBef>
                <a:spcPts val="5100"/>
              </a:spcBef>
              <a:spcAft>
                <a:spcPts val="0"/>
              </a:spcAft>
              <a:buClr>
                <a:schemeClr val="dk2"/>
              </a:buClr>
              <a:buSzPts val="4400"/>
              <a:buFont typeface="Open Sans"/>
              <a:buChar char="○"/>
              <a:defRPr sz="4400">
                <a:solidFill>
                  <a:schemeClr val="dk2"/>
                </a:solidFill>
                <a:latin typeface="Open Sans"/>
                <a:ea typeface="Open Sans"/>
                <a:cs typeface="Open Sans"/>
                <a:sym typeface="Open Sans"/>
              </a:defRPr>
            </a:lvl5pPr>
            <a:lvl6pPr marL="2743200" lvl="5" indent="-508000">
              <a:lnSpc>
                <a:spcPct val="115000"/>
              </a:lnSpc>
              <a:spcBef>
                <a:spcPts val="5100"/>
              </a:spcBef>
              <a:spcAft>
                <a:spcPts val="0"/>
              </a:spcAft>
              <a:buClr>
                <a:schemeClr val="dk2"/>
              </a:buClr>
              <a:buSzPts val="4400"/>
              <a:buFont typeface="Open Sans"/>
              <a:buChar char="■"/>
              <a:defRPr sz="4400">
                <a:solidFill>
                  <a:schemeClr val="dk2"/>
                </a:solidFill>
                <a:latin typeface="Open Sans"/>
                <a:ea typeface="Open Sans"/>
                <a:cs typeface="Open Sans"/>
                <a:sym typeface="Open Sans"/>
              </a:defRPr>
            </a:lvl6pPr>
            <a:lvl7pPr marL="3200400" lvl="6" indent="-508000">
              <a:lnSpc>
                <a:spcPct val="115000"/>
              </a:lnSpc>
              <a:spcBef>
                <a:spcPts val="5100"/>
              </a:spcBef>
              <a:spcAft>
                <a:spcPts val="0"/>
              </a:spcAft>
              <a:buClr>
                <a:schemeClr val="dk2"/>
              </a:buClr>
              <a:buSzPts val="4400"/>
              <a:buFont typeface="Open Sans"/>
              <a:buChar char="●"/>
              <a:defRPr sz="4400">
                <a:solidFill>
                  <a:schemeClr val="dk2"/>
                </a:solidFill>
                <a:latin typeface="Open Sans"/>
                <a:ea typeface="Open Sans"/>
                <a:cs typeface="Open Sans"/>
                <a:sym typeface="Open Sans"/>
              </a:defRPr>
            </a:lvl7pPr>
            <a:lvl8pPr marL="3657600" lvl="7" indent="-508000">
              <a:lnSpc>
                <a:spcPct val="115000"/>
              </a:lnSpc>
              <a:spcBef>
                <a:spcPts val="5100"/>
              </a:spcBef>
              <a:spcAft>
                <a:spcPts val="0"/>
              </a:spcAft>
              <a:buClr>
                <a:schemeClr val="dk2"/>
              </a:buClr>
              <a:buSzPts val="4400"/>
              <a:buFont typeface="Open Sans"/>
              <a:buChar char="○"/>
              <a:defRPr sz="4400">
                <a:solidFill>
                  <a:schemeClr val="dk2"/>
                </a:solidFill>
                <a:latin typeface="Open Sans"/>
                <a:ea typeface="Open Sans"/>
                <a:cs typeface="Open Sans"/>
                <a:sym typeface="Open Sans"/>
              </a:defRPr>
            </a:lvl8pPr>
            <a:lvl9pPr marL="4114800" lvl="8" indent="-508000">
              <a:lnSpc>
                <a:spcPct val="115000"/>
              </a:lnSpc>
              <a:spcBef>
                <a:spcPts val="5100"/>
              </a:spcBef>
              <a:spcAft>
                <a:spcPts val="5100"/>
              </a:spcAft>
              <a:buClr>
                <a:schemeClr val="dk2"/>
              </a:buClr>
              <a:buSzPts val="4400"/>
              <a:buFont typeface="Open Sans"/>
              <a:buChar char="■"/>
              <a:defRPr sz="4400">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7792161" y="24621780"/>
            <a:ext cx="1152300" cy="2078100"/>
          </a:xfrm>
          <a:prstGeom prst="rect">
            <a:avLst/>
          </a:prstGeom>
          <a:noFill/>
          <a:ln>
            <a:noFill/>
          </a:ln>
        </p:spPr>
        <p:txBody>
          <a:bodyPr spcFirstLastPara="1" wrap="square" lIns="288900" tIns="288900" rIns="288900" bIns="288900" anchor="ctr" anchorCtr="0">
            <a:noAutofit/>
          </a:bodyPr>
          <a:lstStyle>
            <a:lvl1pPr lvl="0" algn="r">
              <a:buNone/>
              <a:defRPr sz="3200">
                <a:solidFill>
                  <a:schemeClr val="dk2"/>
                </a:solidFill>
              </a:defRPr>
            </a:lvl1pPr>
            <a:lvl2pPr lvl="1" algn="r">
              <a:buNone/>
              <a:defRPr sz="3200">
                <a:solidFill>
                  <a:schemeClr val="dk2"/>
                </a:solidFill>
              </a:defRPr>
            </a:lvl2pPr>
            <a:lvl3pPr lvl="2" algn="r">
              <a:buNone/>
              <a:defRPr sz="3200">
                <a:solidFill>
                  <a:schemeClr val="dk2"/>
                </a:solidFill>
              </a:defRPr>
            </a:lvl3pPr>
            <a:lvl4pPr lvl="3" algn="r">
              <a:buNone/>
              <a:defRPr sz="3200">
                <a:solidFill>
                  <a:schemeClr val="dk2"/>
                </a:solidFill>
              </a:defRPr>
            </a:lvl4pPr>
            <a:lvl5pPr lvl="4" algn="r">
              <a:buNone/>
              <a:defRPr sz="3200">
                <a:solidFill>
                  <a:schemeClr val="dk2"/>
                </a:solidFill>
              </a:defRPr>
            </a:lvl5pPr>
            <a:lvl6pPr lvl="5" algn="r">
              <a:buNone/>
              <a:defRPr sz="3200">
                <a:solidFill>
                  <a:schemeClr val="dk2"/>
                </a:solidFill>
              </a:defRPr>
            </a:lvl6pPr>
            <a:lvl7pPr lvl="6" algn="r">
              <a:buNone/>
              <a:defRPr sz="3200">
                <a:solidFill>
                  <a:schemeClr val="dk2"/>
                </a:solidFill>
              </a:defRPr>
            </a:lvl7pPr>
            <a:lvl8pPr lvl="7" algn="r">
              <a:buNone/>
              <a:defRPr sz="3200">
                <a:solidFill>
                  <a:schemeClr val="dk2"/>
                </a:solidFill>
              </a:defRPr>
            </a:lvl8pPr>
            <a:lvl9pPr lvl="8" algn="r">
              <a:buNone/>
              <a:defRPr sz="3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dirty="0">
                <a:solidFill>
                  <a:srgbClr val="76A5AF"/>
                </a:solidFill>
              </a:rPr>
              <a:t>DATA IN THE CLASSROOM: LEVEL 1</a:t>
            </a:r>
            <a:r>
              <a:rPr lang="en" sz="4400" dirty="0"/>
              <a:t> </a:t>
            </a:r>
            <a:endParaRPr sz="4400" dirty="0"/>
          </a:p>
          <a:p>
            <a:pPr marL="0" lvl="0" indent="0" algn="l" rtl="0">
              <a:spcBef>
                <a:spcPts val="0"/>
              </a:spcBef>
              <a:spcAft>
                <a:spcPts val="0"/>
              </a:spcAft>
              <a:buNone/>
            </a:pPr>
            <a:r>
              <a:rPr lang="en" dirty="0"/>
              <a:t>How is Sea Level Calculated?</a:t>
            </a:r>
            <a:endParaRPr dirty="0"/>
          </a:p>
        </p:txBody>
      </p:sp>
      <p:sp>
        <p:nvSpPr>
          <p:cNvPr id="54" name="Google Shape;54;p13"/>
          <p:cNvSpPr txBox="1">
            <a:spLocks noGrp="1"/>
          </p:cNvSpPr>
          <p:nvPr>
            <p:ph type="body" idx="1"/>
          </p:nvPr>
        </p:nvSpPr>
        <p:spPr>
          <a:xfrm>
            <a:off x="654575" y="6085076"/>
            <a:ext cx="17893200" cy="20022600"/>
          </a:xfrm>
          <a:prstGeom prst="rect">
            <a:avLst/>
          </a:prstGeom>
        </p:spPr>
        <p:txBody>
          <a:bodyPr spcFirstLastPara="1" wrap="square" lIns="288900" tIns="288900" rIns="288900" bIns="288900" anchor="t" anchorCtr="0">
            <a:noAutofit/>
          </a:bodyPr>
          <a:lstStyle/>
          <a:p>
            <a:pPr marL="171450" lvl="0" indent="-323850" algn="l" rtl="0">
              <a:lnSpc>
                <a:spcPct val="150000"/>
              </a:lnSpc>
              <a:spcBef>
                <a:spcPts val="1000"/>
              </a:spcBef>
              <a:spcAft>
                <a:spcPts val="0"/>
              </a:spcAft>
              <a:buClr>
                <a:schemeClr val="dk1"/>
              </a:buClr>
              <a:buSzPts val="2400"/>
              <a:buAutoNum type="arabicPeriod"/>
            </a:pPr>
            <a:r>
              <a:rPr lang="en" sz="2400" b="0" u="sng" dirty="0">
                <a:solidFill>
                  <a:schemeClr val="dk1"/>
                </a:solidFill>
              </a:rPr>
              <a:t>Understanding the Mean:</a:t>
            </a:r>
            <a:r>
              <a:rPr lang="en" sz="2400" b="0" dirty="0">
                <a:solidFill>
                  <a:schemeClr val="dk1"/>
                </a:solidFill>
              </a:rPr>
              <a:t> Understanding the concept of a mean is important to interpreting sea level data. </a:t>
            </a: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457200" lvl="0" indent="-381000" algn="l" rtl="0">
              <a:lnSpc>
                <a:spcPct val="150000"/>
              </a:lnSpc>
              <a:spcBef>
                <a:spcPts val="1000"/>
              </a:spcBef>
              <a:spcAft>
                <a:spcPts val="0"/>
              </a:spcAft>
              <a:buClr>
                <a:schemeClr val="dk1"/>
              </a:buClr>
              <a:buSzPts val="2400"/>
              <a:buAutoNum type="arabicPeriod" startAt="2"/>
            </a:pPr>
            <a:r>
              <a:rPr lang="en" sz="2400" b="0" u="sng" dirty="0">
                <a:solidFill>
                  <a:schemeClr val="dk1"/>
                </a:solidFill>
              </a:rPr>
              <a:t>Calculating the Mean:</a:t>
            </a:r>
            <a:r>
              <a:rPr lang="en" sz="2400" b="0" dirty="0">
                <a:solidFill>
                  <a:schemeClr val="dk1"/>
                </a:solidFill>
              </a:rPr>
              <a:t> Imagine that at a particular location, the sea level (also known as sea surface height) was measured 5 times. These 5 measurements are shown in the diagram below.</a:t>
            </a: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457200" lvl="0" indent="-381000" algn="l" rtl="0">
              <a:lnSpc>
                <a:spcPct val="150000"/>
              </a:lnSpc>
              <a:spcBef>
                <a:spcPts val="1000"/>
              </a:spcBef>
              <a:spcAft>
                <a:spcPts val="0"/>
              </a:spcAft>
              <a:buClr>
                <a:schemeClr val="dk1"/>
              </a:buClr>
              <a:buSzPts val="2400"/>
              <a:buAutoNum type="arabicPeriod" startAt="3"/>
            </a:pPr>
            <a:r>
              <a:rPr lang="en" sz="2400" b="0" u="sng" dirty="0">
                <a:solidFill>
                  <a:schemeClr val="dk1"/>
                </a:solidFill>
              </a:rPr>
              <a:t>Calculating the Deviation from the Mean:</a:t>
            </a:r>
            <a:r>
              <a:rPr lang="en" sz="2400" b="0" dirty="0">
                <a:solidFill>
                  <a:schemeClr val="dk1"/>
                </a:solidFill>
              </a:rPr>
              <a:t> Sea surface height data and local tide gauge data are both reported as deviations from an expected or mean height. Once the mean is calculated, any measurement that is different than the mean is called a </a:t>
            </a:r>
            <a:r>
              <a:rPr lang="en" sz="2400" i="1" dirty="0">
                <a:solidFill>
                  <a:schemeClr val="dk1"/>
                </a:solidFill>
              </a:rPr>
              <a:t>deviation</a:t>
            </a:r>
            <a:r>
              <a:rPr lang="en" sz="2400" b="0" dirty="0">
                <a:solidFill>
                  <a:schemeClr val="dk1"/>
                </a:solidFill>
              </a:rPr>
              <a:t>. Some deviations are above the mean and some are below the mean.</a:t>
            </a: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00000"/>
              </a:lnSpc>
              <a:spcBef>
                <a:spcPts val="0"/>
              </a:spcBef>
              <a:spcAft>
                <a:spcPts val="0"/>
              </a:spcAft>
              <a:buNone/>
            </a:pPr>
            <a:endParaRPr sz="2400" b="0" dirty="0">
              <a:solidFill>
                <a:srgbClr val="000000"/>
              </a:solidFill>
            </a:endParaRPr>
          </a:p>
          <a:p>
            <a:pPr marL="0" lvl="0" indent="0" algn="l" rtl="0">
              <a:lnSpc>
                <a:spcPct val="100000"/>
              </a:lnSpc>
              <a:spcBef>
                <a:spcPts val="0"/>
              </a:spcBef>
              <a:spcAft>
                <a:spcPts val="0"/>
              </a:spcAft>
              <a:buNone/>
            </a:pPr>
            <a:r>
              <a:rPr lang="en" sz="2400" b="0" dirty="0">
                <a:solidFill>
                  <a:schemeClr val="dk1"/>
                </a:solidFill>
              </a:rPr>
              <a:t>   </a:t>
            </a:r>
            <a:endParaRPr sz="2400" b="0" dirty="0">
              <a:solidFill>
                <a:schemeClr val="dk1"/>
              </a:solidFill>
            </a:endParaRPr>
          </a:p>
          <a:p>
            <a:pPr marL="0" lvl="0" indent="0" algn="l" rtl="0">
              <a:lnSpc>
                <a:spcPct val="100000"/>
              </a:lnSpc>
              <a:spcBef>
                <a:spcPts val="0"/>
              </a:spcBef>
              <a:spcAft>
                <a:spcPts val="0"/>
              </a:spcAft>
              <a:buNone/>
            </a:pPr>
            <a:r>
              <a:rPr lang="en" sz="2400" b="0" dirty="0">
                <a:solidFill>
                  <a:schemeClr val="dk1"/>
                </a:solidFill>
              </a:rPr>
              <a:t>  </a:t>
            </a:r>
            <a:endParaRPr sz="2400" b="0" i="1" dirty="0">
              <a:solidFill>
                <a:srgbClr val="000000"/>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p:txBody>
      </p:sp>
      <p:cxnSp>
        <p:nvCxnSpPr>
          <p:cNvPr id="55" name="Google Shape;55;p13"/>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graphicFrame>
        <p:nvGraphicFramePr>
          <p:cNvPr id="56" name="Google Shape;56;p13"/>
          <p:cNvGraphicFramePr/>
          <p:nvPr>
            <p:extLst>
              <p:ext uri="{D42A27DB-BD31-4B8C-83A1-F6EECF244321}">
                <p14:modId xmlns:p14="http://schemas.microsoft.com/office/powerpoint/2010/main" val="2801813049"/>
              </p:ext>
            </p:extLst>
          </p:nvPr>
        </p:nvGraphicFramePr>
        <p:xfrm>
          <a:off x="952500" y="7470663"/>
          <a:ext cx="17297400" cy="1158210"/>
        </p:xfrm>
        <a:graphic>
          <a:graphicData uri="http://schemas.openxmlformats.org/drawingml/2006/table">
            <a:tbl>
              <a:tblPr>
                <a:noFill/>
                <a:tableStyleId>{C7A4B449-14CB-422C-B2A9-BB6EE88FDB48}</a:tableStyleId>
              </a:tblPr>
              <a:tblGrid>
                <a:gridCol w="5093500">
                  <a:extLst>
                    <a:ext uri="{9D8B030D-6E8A-4147-A177-3AD203B41FA5}">
                      <a16:colId xmlns:a16="http://schemas.microsoft.com/office/drawing/2014/main" val="20000"/>
                    </a:ext>
                  </a:extLst>
                </a:gridCol>
                <a:gridCol w="122039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dirty="0">
                          <a:latin typeface="Open Sans"/>
                          <a:ea typeface="Open Sans"/>
                          <a:cs typeface="Open Sans"/>
                          <a:sym typeface="Open Sans"/>
                        </a:rPr>
                        <a:t>How do you calculate the mean? </a:t>
                      </a:r>
                      <a:r>
                        <a:rPr lang="en" sz="2000" i="1" dirty="0">
                          <a:latin typeface="Open Sans"/>
                          <a:ea typeface="Open Sans"/>
                          <a:cs typeface="Open Sans"/>
                          <a:sym typeface="Open Sans"/>
                        </a:rPr>
                        <a:t>Answer the question using words or a formula (or both).</a:t>
                      </a:r>
                      <a:endParaRPr sz="2000" i="1" dirty="0">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57" name="Google Shape;57;p13"/>
          <p:cNvCxnSpPr/>
          <p:nvPr/>
        </p:nvCxnSpPr>
        <p:spPr>
          <a:xfrm rot="10800000">
            <a:off x="19510700" y="785692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58" name="Google Shape;58;p13"/>
          <p:cNvSpPr txBox="1"/>
          <p:nvPr/>
        </p:nvSpPr>
        <p:spPr>
          <a:xfrm>
            <a:off x="21033200" y="6979875"/>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a:t>
            </a:r>
            <a:endParaRPr sz="3100">
              <a:latin typeface="Open Sans"/>
              <a:ea typeface="Open Sans"/>
              <a:cs typeface="Open Sans"/>
              <a:sym typeface="Open Sans"/>
            </a:endParaRPr>
          </a:p>
        </p:txBody>
      </p:sp>
      <p:graphicFrame>
        <p:nvGraphicFramePr>
          <p:cNvPr id="59" name="Google Shape;59;p13"/>
          <p:cNvGraphicFramePr/>
          <p:nvPr/>
        </p:nvGraphicFramePr>
        <p:xfrm>
          <a:off x="952475" y="11428488"/>
          <a:ext cx="17297400" cy="5455890"/>
        </p:xfrm>
        <a:graphic>
          <a:graphicData uri="http://schemas.openxmlformats.org/drawingml/2006/table">
            <a:tbl>
              <a:tblPr>
                <a:noFill/>
                <a:tableStyleId>{C7A4B449-14CB-422C-B2A9-BB6EE88FDB48}</a:tableStyleId>
              </a:tblPr>
              <a:tblGrid>
                <a:gridCol w="7219375">
                  <a:extLst>
                    <a:ext uri="{9D8B030D-6E8A-4147-A177-3AD203B41FA5}">
                      <a16:colId xmlns:a16="http://schemas.microsoft.com/office/drawing/2014/main" val="20000"/>
                    </a:ext>
                  </a:extLst>
                </a:gridCol>
                <a:gridCol w="100780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Sea Surface Height Measurements (cm)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 sz="2400" dirty="0">
                          <a:solidFill>
                            <a:schemeClr val="dk1"/>
                          </a:solidFill>
                          <a:latin typeface="Open Sans"/>
                          <a:ea typeface="Open Sans"/>
                          <a:cs typeface="Open Sans"/>
                          <a:sym typeface="Open Sans"/>
                        </a:rPr>
                        <a:t>Calculate the mean of the 5 measurements. Show your work.</a:t>
                      </a:r>
                      <a:endParaRPr sz="2400" dirty="0">
                        <a:solidFill>
                          <a:schemeClr val="dk1"/>
                        </a:solidFill>
                        <a:latin typeface="Open Sans"/>
                        <a:ea typeface="Open Sans"/>
                        <a:cs typeface="Open Sans"/>
                        <a:sym typeface="Open Sans"/>
                      </a:endParaRPr>
                    </a:p>
                    <a:p>
                      <a:pPr marL="0" lvl="0" indent="0" algn="ctr" rtl="0">
                        <a:spcBef>
                          <a:spcPts val="0"/>
                        </a:spcBef>
                        <a:spcAft>
                          <a:spcPts val="0"/>
                        </a:spcAft>
                        <a:buNone/>
                      </a:pPr>
                      <a:endParaRPr sz="24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dirty="0">
                        <a:solidFill>
                          <a:schemeClr val="dk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0"/>
                  </a:ext>
                </a:extLst>
              </a:tr>
            </a:tbl>
          </a:graphicData>
        </a:graphic>
      </p:graphicFrame>
      <p:pic>
        <p:nvPicPr>
          <p:cNvPr id="60" name="Google Shape;60;p13"/>
          <p:cNvPicPr preferRelativeResize="0"/>
          <p:nvPr/>
        </p:nvPicPr>
        <p:blipFill rotWithShape="1">
          <a:blip r:embed="rId3">
            <a:alphaModFix/>
          </a:blip>
          <a:srcRect l="8466" t="9665" b="7230"/>
          <a:stretch/>
        </p:blipFill>
        <p:spPr>
          <a:xfrm>
            <a:off x="1434875" y="12132450"/>
            <a:ext cx="6561977" cy="4423376"/>
          </a:xfrm>
          <a:prstGeom prst="rect">
            <a:avLst/>
          </a:prstGeom>
          <a:noFill/>
          <a:ln>
            <a:noFill/>
          </a:ln>
        </p:spPr>
      </p:pic>
      <p:graphicFrame>
        <p:nvGraphicFramePr>
          <p:cNvPr id="61" name="Google Shape;61;p13"/>
          <p:cNvGraphicFramePr/>
          <p:nvPr/>
        </p:nvGraphicFramePr>
        <p:xfrm>
          <a:off x="1250375" y="19837013"/>
          <a:ext cx="17297400" cy="1158210"/>
        </p:xfrm>
        <a:graphic>
          <a:graphicData uri="http://schemas.openxmlformats.org/drawingml/2006/table">
            <a:tbl>
              <a:tblPr>
                <a:noFill/>
                <a:tableStyleId>{C7A4B449-14CB-422C-B2A9-BB6EE88FDB48}</a:tableStyleId>
              </a:tblPr>
              <a:tblGrid>
                <a:gridCol w="5093500">
                  <a:extLst>
                    <a:ext uri="{9D8B030D-6E8A-4147-A177-3AD203B41FA5}">
                      <a16:colId xmlns:a16="http://schemas.microsoft.com/office/drawing/2014/main" val="20000"/>
                    </a:ext>
                  </a:extLst>
                </a:gridCol>
                <a:gridCol w="122039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How do you calculate deviation? </a:t>
                      </a:r>
                      <a:r>
                        <a:rPr lang="en" sz="2000" i="1">
                          <a:latin typeface="Open Sans"/>
                          <a:ea typeface="Open Sans"/>
                          <a:cs typeface="Open Sans"/>
                          <a:sym typeface="Open Sans"/>
                        </a:rPr>
                        <a:t>Answer the question using words or a formula (or both).</a:t>
                      </a:r>
                      <a:endParaRPr sz="2000" i="1">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62" name="Google Shape;62;p13"/>
          <p:cNvGraphicFramePr/>
          <p:nvPr/>
        </p:nvGraphicFramePr>
        <p:xfrm>
          <a:off x="1250375" y="21577863"/>
          <a:ext cx="17297400" cy="3657420"/>
        </p:xfrm>
        <a:graphic>
          <a:graphicData uri="http://schemas.openxmlformats.org/drawingml/2006/table">
            <a:tbl>
              <a:tblPr>
                <a:noFill/>
                <a:tableStyleId>{C7A4B449-14CB-422C-B2A9-BB6EE88FDB48}</a:tableStyleId>
              </a:tblPr>
              <a:tblGrid>
                <a:gridCol w="5093500">
                  <a:extLst>
                    <a:ext uri="{9D8B030D-6E8A-4147-A177-3AD203B41FA5}">
                      <a16:colId xmlns:a16="http://schemas.microsoft.com/office/drawing/2014/main" val="20000"/>
                    </a:ext>
                  </a:extLst>
                </a:gridCol>
                <a:gridCol w="122039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Sea Surface Height Measurement (cm)</a:t>
                      </a:r>
                      <a:endParaRPr sz="2400">
                        <a:latin typeface="Open Sans"/>
                        <a:ea typeface="Open Sans"/>
                        <a:cs typeface="Open Sans"/>
                        <a:sym typeface="Open Sans"/>
                      </a:endParaRPr>
                    </a:p>
                  </a:txBody>
                  <a:tcPr marL="91425" marR="91425" marT="91425" marB="91425">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Open Sans"/>
                          <a:ea typeface="Open Sans"/>
                          <a:cs typeface="Open Sans"/>
                          <a:sym typeface="Open Sans"/>
                        </a:rPr>
                        <a:t>What is the deviation between each measurement and the mean (from question 2)? Show your work.</a:t>
                      </a:r>
                      <a:endParaRPr sz="2400">
                        <a:latin typeface="Open Sans"/>
                        <a:ea typeface="Open Sans"/>
                        <a:cs typeface="Open Sans"/>
                        <a:sym typeface="Open Sans"/>
                      </a:endParaRPr>
                    </a:p>
                  </a:txBody>
                  <a:tcPr marL="91425" marR="91425" marT="91425" marB="91425">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48600">
                <a:tc>
                  <a:txBody>
                    <a:bodyPr/>
                    <a:lstStyle/>
                    <a:p>
                      <a:pPr marL="0" lvl="0" indent="0" algn="ctr" rtl="0">
                        <a:spcBef>
                          <a:spcPts val="0"/>
                        </a:spcBef>
                        <a:spcAft>
                          <a:spcPts val="0"/>
                        </a:spcAft>
                        <a:buNone/>
                      </a:pPr>
                      <a:r>
                        <a:rPr lang="en" sz="2400">
                          <a:latin typeface="Open Sans"/>
                          <a:ea typeface="Open Sans"/>
                          <a:cs typeface="Open Sans"/>
                          <a:sym typeface="Open Sans"/>
                        </a:rPr>
                        <a:t>575 </a:t>
                      </a:r>
                      <a:endParaRPr sz="2400">
                        <a:latin typeface="Open Sans"/>
                        <a:ea typeface="Open Sans"/>
                        <a:cs typeface="Open Sans"/>
                        <a:sym typeface="Open Sans"/>
                      </a:endParaRPr>
                    </a:p>
                  </a:txBody>
                  <a:tcPr marL="91425" marR="91425" marT="91425" marB="91425">
                    <a:lnT w="19050"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T w="19050"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548600">
                <a:tc>
                  <a:txBody>
                    <a:bodyPr/>
                    <a:lstStyle/>
                    <a:p>
                      <a:pPr marL="0" lvl="0" indent="0" algn="ctr" rtl="0">
                        <a:spcBef>
                          <a:spcPts val="0"/>
                        </a:spcBef>
                        <a:spcAft>
                          <a:spcPts val="0"/>
                        </a:spcAft>
                        <a:buNone/>
                      </a:pPr>
                      <a:r>
                        <a:rPr lang="en" sz="2400">
                          <a:latin typeface="Open Sans"/>
                          <a:ea typeface="Open Sans"/>
                          <a:cs typeface="Open Sans"/>
                          <a:sym typeface="Open Sans"/>
                        </a:rPr>
                        <a:t>350 </a:t>
                      </a:r>
                      <a:endParaRPr sz="24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2400">
                          <a:latin typeface="Open Sans"/>
                          <a:ea typeface="Open Sans"/>
                          <a:cs typeface="Open Sans"/>
                          <a:sym typeface="Open Sans"/>
                        </a:rPr>
                        <a:t>650 </a:t>
                      </a:r>
                      <a:endParaRPr sz="24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2400">
                          <a:latin typeface="Open Sans"/>
                          <a:ea typeface="Open Sans"/>
                          <a:cs typeface="Open Sans"/>
                          <a:sym typeface="Open Sans"/>
                        </a:rPr>
                        <a:t>460 </a:t>
                      </a:r>
                      <a:endParaRPr sz="24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4"/>
                  </a:ext>
                </a:extLst>
              </a:tr>
              <a:tr h="548600">
                <a:tc>
                  <a:txBody>
                    <a:bodyPr/>
                    <a:lstStyle/>
                    <a:p>
                      <a:pPr marL="0" lvl="0" indent="0" algn="ctr" rtl="0">
                        <a:spcBef>
                          <a:spcPts val="0"/>
                        </a:spcBef>
                        <a:spcAft>
                          <a:spcPts val="0"/>
                        </a:spcAft>
                        <a:buNone/>
                      </a:pPr>
                      <a:r>
                        <a:rPr lang="en" sz="2400">
                          <a:latin typeface="Open Sans"/>
                          <a:ea typeface="Open Sans"/>
                          <a:cs typeface="Open Sans"/>
                          <a:sym typeface="Open Sans"/>
                        </a:rPr>
                        <a:t>380</a:t>
                      </a:r>
                      <a:endParaRPr sz="24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5"/>
                  </a:ext>
                </a:extLst>
              </a:tr>
            </a:tbl>
          </a:graphicData>
        </a:graphic>
      </p:graphicFrame>
      <p:cxnSp>
        <p:nvCxnSpPr>
          <p:cNvPr id="63" name="Google Shape;63;p13"/>
          <p:cNvCxnSpPr/>
          <p:nvPr/>
        </p:nvCxnSpPr>
        <p:spPr>
          <a:xfrm rot="10800000">
            <a:off x="19510700" y="13578988"/>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64" name="Google Shape;64;p13"/>
          <p:cNvSpPr txBox="1"/>
          <p:nvPr/>
        </p:nvSpPr>
        <p:spPr>
          <a:xfrm>
            <a:off x="21033200" y="12701938"/>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a:t>
            </a:r>
            <a:endParaRPr sz="3100">
              <a:latin typeface="Open Sans"/>
              <a:ea typeface="Open Sans"/>
              <a:cs typeface="Open Sans"/>
              <a:sym typeface="Open Sans"/>
            </a:endParaRPr>
          </a:p>
        </p:txBody>
      </p:sp>
      <p:cxnSp>
        <p:nvCxnSpPr>
          <p:cNvPr id="65" name="Google Shape;65;p13"/>
          <p:cNvCxnSpPr/>
          <p:nvPr/>
        </p:nvCxnSpPr>
        <p:spPr>
          <a:xfrm rot="10800000">
            <a:off x="19510700" y="2041437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66" name="Google Shape;66;p13"/>
          <p:cNvSpPr txBox="1"/>
          <p:nvPr/>
        </p:nvSpPr>
        <p:spPr>
          <a:xfrm>
            <a:off x="21033200" y="19537325"/>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a:t>
            </a:r>
            <a:endParaRPr sz="3100">
              <a:latin typeface="Open Sans"/>
              <a:ea typeface="Open Sans"/>
              <a:cs typeface="Open Sans"/>
              <a:sym typeface="Open Sans"/>
            </a:endParaRPr>
          </a:p>
        </p:txBody>
      </p:sp>
      <p:cxnSp>
        <p:nvCxnSpPr>
          <p:cNvPr id="67" name="Google Shape;67;p13"/>
          <p:cNvCxnSpPr/>
          <p:nvPr/>
        </p:nvCxnSpPr>
        <p:spPr>
          <a:xfrm rot="10800000">
            <a:off x="19510700" y="2399277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68" name="Google Shape;68;p13"/>
          <p:cNvSpPr txBox="1"/>
          <p:nvPr/>
        </p:nvSpPr>
        <p:spPr>
          <a:xfrm>
            <a:off x="21033200" y="22715375"/>
            <a:ext cx="3193200" cy="2572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each of the 5 rows in the table.</a:t>
            </a:r>
            <a:endParaRPr sz="31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a:solidFill>
                  <a:srgbClr val="76A5AF"/>
                </a:solidFill>
              </a:rPr>
              <a:t>DATA IN THE CLASSROOM: LEVEL 2</a:t>
            </a:r>
            <a:r>
              <a:rPr lang="en" sz="4400"/>
              <a:t> </a:t>
            </a:r>
            <a:endParaRPr sz="4400"/>
          </a:p>
          <a:p>
            <a:pPr marL="0" lvl="0" indent="0" algn="l" rtl="0">
              <a:spcBef>
                <a:spcPts val="0"/>
              </a:spcBef>
              <a:spcAft>
                <a:spcPts val="0"/>
              </a:spcAft>
              <a:buNone/>
            </a:pPr>
            <a:r>
              <a:rPr lang="en"/>
              <a:t>How Much Do Sea Levels Vary?</a:t>
            </a:r>
            <a:endParaRPr/>
          </a:p>
        </p:txBody>
      </p:sp>
      <p:sp>
        <p:nvSpPr>
          <p:cNvPr id="74" name="Google Shape;74;p14"/>
          <p:cNvSpPr txBox="1">
            <a:spLocks noGrp="1"/>
          </p:cNvSpPr>
          <p:nvPr>
            <p:ph type="body" idx="1"/>
          </p:nvPr>
        </p:nvSpPr>
        <p:spPr>
          <a:xfrm>
            <a:off x="654575" y="6085075"/>
            <a:ext cx="17893200" cy="20717700"/>
          </a:xfrm>
          <a:prstGeom prst="rect">
            <a:avLst/>
          </a:prstGeom>
        </p:spPr>
        <p:txBody>
          <a:bodyPr spcFirstLastPara="1" wrap="square" lIns="288900" tIns="288900" rIns="288900" bIns="288900" anchor="t" anchorCtr="0">
            <a:noAutofit/>
          </a:bodyPr>
          <a:lstStyle/>
          <a:p>
            <a:pPr marL="171450" lvl="0" indent="-323850" algn="l" rtl="0">
              <a:lnSpc>
                <a:spcPct val="150000"/>
              </a:lnSpc>
              <a:spcBef>
                <a:spcPts val="1000"/>
              </a:spcBef>
              <a:spcAft>
                <a:spcPts val="0"/>
              </a:spcAft>
              <a:buClr>
                <a:schemeClr val="dk1"/>
              </a:buClr>
              <a:buSzPts val="2400"/>
              <a:buAutoNum type="arabicPeriod"/>
            </a:pPr>
            <a:r>
              <a:rPr lang="en" sz="2400" b="0" u="sng">
                <a:solidFill>
                  <a:schemeClr val="dk1"/>
                </a:solidFill>
              </a:rPr>
              <a:t>Understanding ‘Sea Surface Height Deviation’:</a:t>
            </a:r>
            <a:r>
              <a:rPr lang="en" sz="2400" b="0">
                <a:solidFill>
                  <a:schemeClr val="dk1"/>
                </a:solidFill>
              </a:rPr>
              <a:t> </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381000" algn="l" rtl="0">
              <a:lnSpc>
                <a:spcPct val="150000"/>
              </a:lnSpc>
              <a:spcBef>
                <a:spcPts val="1000"/>
              </a:spcBef>
              <a:spcAft>
                <a:spcPts val="0"/>
              </a:spcAft>
              <a:buClr>
                <a:schemeClr val="dk1"/>
              </a:buClr>
              <a:buSzPts val="2400"/>
              <a:buAutoNum type="arabicPeriod" startAt="2"/>
            </a:pPr>
            <a:r>
              <a:rPr lang="en" sz="2400" b="0" u="sng">
                <a:solidFill>
                  <a:schemeClr val="dk1"/>
                </a:solidFill>
              </a:rPr>
              <a:t>Interpreting Global Sea Level Data:</a:t>
            </a:r>
            <a:r>
              <a:rPr lang="en" sz="2400" b="0">
                <a:solidFill>
                  <a:schemeClr val="dk1"/>
                </a:solidFill>
              </a:rPr>
              <a:t> Let’s examine a data map that shows sea surface height deviations (SSHD) over the entire planet from January 2016.</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381000" algn="l" rtl="0">
              <a:lnSpc>
                <a:spcPct val="150000"/>
              </a:lnSpc>
              <a:spcBef>
                <a:spcPts val="1000"/>
              </a:spcBef>
              <a:spcAft>
                <a:spcPts val="0"/>
              </a:spcAft>
              <a:buClr>
                <a:schemeClr val="dk1"/>
              </a:buClr>
              <a:buSzPts val="2400"/>
              <a:buAutoNum type="arabicPeriod" startAt="3"/>
            </a:pPr>
            <a:r>
              <a:rPr lang="en" sz="2400" b="0" u="sng">
                <a:solidFill>
                  <a:schemeClr val="dk1"/>
                </a:solidFill>
              </a:rPr>
              <a:t>Comparing Sea Levels Across the Pacific:</a:t>
            </a:r>
            <a:r>
              <a:rPr lang="en" sz="2400" b="0">
                <a:solidFill>
                  <a:schemeClr val="dk1"/>
                </a:solidFill>
              </a:rPr>
              <a:t> How much do sea levels vary across the Pacific Ocean? Examine the SSHD data map from April 2013 to help you find out.</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00000"/>
              </a:lnSpc>
              <a:spcBef>
                <a:spcPts val="0"/>
              </a:spcBef>
              <a:spcAft>
                <a:spcPts val="0"/>
              </a:spcAft>
              <a:buNone/>
            </a:pPr>
            <a:endParaRPr sz="2400" b="0">
              <a:solidFill>
                <a:srgbClr val="000000"/>
              </a:solidFill>
            </a:endParaRPr>
          </a:p>
          <a:p>
            <a:pPr marL="0" lvl="0" indent="0" algn="l" rtl="0">
              <a:lnSpc>
                <a:spcPct val="100000"/>
              </a:lnSpc>
              <a:spcBef>
                <a:spcPts val="0"/>
              </a:spcBef>
              <a:spcAft>
                <a:spcPts val="0"/>
              </a:spcAft>
              <a:buNone/>
            </a:pPr>
            <a:r>
              <a:rPr lang="en" sz="2400" b="0">
                <a:solidFill>
                  <a:schemeClr val="dk1"/>
                </a:solidFill>
              </a:rPr>
              <a:t>   </a:t>
            </a:r>
            <a:endParaRPr sz="2400" b="0">
              <a:solidFill>
                <a:schemeClr val="dk1"/>
              </a:solidFill>
            </a:endParaRPr>
          </a:p>
          <a:p>
            <a:pPr marL="0" lvl="0" indent="0" algn="l" rtl="0">
              <a:lnSpc>
                <a:spcPct val="100000"/>
              </a:lnSpc>
              <a:spcBef>
                <a:spcPts val="0"/>
              </a:spcBef>
              <a:spcAft>
                <a:spcPts val="0"/>
              </a:spcAft>
              <a:buNone/>
            </a:pPr>
            <a:r>
              <a:rPr lang="en" sz="2400" b="0">
                <a:solidFill>
                  <a:schemeClr val="dk1"/>
                </a:solidFill>
              </a:rPr>
              <a:t>  </a:t>
            </a:r>
            <a:endParaRPr sz="2400" b="0" i="1">
              <a:solidFill>
                <a:srgbClr val="000000"/>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p:txBody>
      </p:sp>
      <p:cxnSp>
        <p:nvCxnSpPr>
          <p:cNvPr id="75" name="Google Shape;75;p14"/>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graphicFrame>
        <p:nvGraphicFramePr>
          <p:cNvPr id="76" name="Google Shape;76;p14"/>
          <p:cNvGraphicFramePr/>
          <p:nvPr/>
        </p:nvGraphicFramePr>
        <p:xfrm>
          <a:off x="952500" y="7470663"/>
          <a:ext cx="17297400" cy="1219170"/>
        </p:xfrm>
        <a:graphic>
          <a:graphicData uri="http://schemas.openxmlformats.org/drawingml/2006/table">
            <a:tbl>
              <a:tblPr>
                <a:noFill/>
                <a:tableStyleId>{C7A4B449-14CB-422C-B2A9-BB6EE88FDB48}</a:tableStyleId>
              </a:tblPr>
              <a:tblGrid>
                <a:gridCol w="5855500">
                  <a:extLst>
                    <a:ext uri="{9D8B030D-6E8A-4147-A177-3AD203B41FA5}">
                      <a16:colId xmlns:a16="http://schemas.microsoft.com/office/drawing/2014/main" val="20000"/>
                    </a:ext>
                  </a:extLst>
                </a:gridCol>
                <a:gridCol w="114419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What is </a:t>
                      </a:r>
                      <a:r>
                        <a:rPr lang="en" sz="2400" i="1">
                          <a:latin typeface="Open Sans"/>
                          <a:ea typeface="Open Sans"/>
                          <a:cs typeface="Open Sans"/>
                          <a:sym typeface="Open Sans"/>
                        </a:rPr>
                        <a:t>Sea Surface Height Deviation</a:t>
                      </a:r>
                      <a:r>
                        <a:rPr lang="en" sz="2400">
                          <a:latin typeface="Open Sans"/>
                          <a:ea typeface="Open Sans"/>
                          <a:cs typeface="Open Sans"/>
                          <a:sym typeface="Open Sans"/>
                        </a:rPr>
                        <a:t>? </a:t>
                      </a:r>
                      <a:br>
                        <a:rPr lang="en" sz="2400">
                          <a:latin typeface="Open Sans"/>
                          <a:ea typeface="Open Sans"/>
                          <a:cs typeface="Open Sans"/>
                          <a:sym typeface="Open Sans"/>
                        </a:rPr>
                      </a:br>
                      <a:endParaRPr sz="2400">
                        <a:latin typeface="Open Sans"/>
                        <a:ea typeface="Open Sans"/>
                        <a:cs typeface="Open Sans"/>
                        <a:sym typeface="Open Sans"/>
                      </a:endParaRPr>
                    </a:p>
                    <a:p>
                      <a:pPr marL="0" lvl="0" indent="0" algn="l" rtl="0">
                        <a:spcBef>
                          <a:spcPts val="0"/>
                        </a:spcBef>
                        <a:spcAft>
                          <a:spcPts val="0"/>
                        </a:spcAft>
                        <a:buNone/>
                      </a:pPr>
                      <a:r>
                        <a:rPr lang="en" sz="2000" i="1">
                          <a:latin typeface="Open Sans"/>
                          <a:ea typeface="Open Sans"/>
                          <a:cs typeface="Open Sans"/>
                          <a:sym typeface="Open Sans"/>
                        </a:rPr>
                        <a:t>Use both words and a formula in your description.</a:t>
                      </a:r>
                      <a:endParaRPr sz="2000" i="1">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77" name="Google Shape;77;p14"/>
          <p:cNvCxnSpPr/>
          <p:nvPr/>
        </p:nvCxnSpPr>
        <p:spPr>
          <a:xfrm rot="10800000">
            <a:off x="19510700" y="785692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78" name="Google Shape;78;p14"/>
          <p:cNvSpPr txBox="1"/>
          <p:nvPr/>
        </p:nvSpPr>
        <p:spPr>
          <a:xfrm>
            <a:off x="21033200" y="6979875"/>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 directly into the box.</a:t>
            </a:r>
            <a:endParaRPr sz="3100">
              <a:latin typeface="Open Sans"/>
              <a:ea typeface="Open Sans"/>
              <a:cs typeface="Open Sans"/>
              <a:sym typeface="Open Sans"/>
            </a:endParaRPr>
          </a:p>
        </p:txBody>
      </p:sp>
      <p:graphicFrame>
        <p:nvGraphicFramePr>
          <p:cNvPr id="79" name="Google Shape;79;p14"/>
          <p:cNvGraphicFramePr/>
          <p:nvPr>
            <p:extLst>
              <p:ext uri="{D42A27DB-BD31-4B8C-83A1-F6EECF244321}">
                <p14:modId xmlns:p14="http://schemas.microsoft.com/office/powerpoint/2010/main" val="623096466"/>
              </p:ext>
            </p:extLst>
          </p:nvPr>
        </p:nvGraphicFramePr>
        <p:xfrm>
          <a:off x="1224000" y="10779163"/>
          <a:ext cx="16065975" cy="6262095"/>
        </p:xfrm>
        <a:graphic>
          <a:graphicData uri="http://schemas.openxmlformats.org/drawingml/2006/table">
            <a:tbl>
              <a:tblPr>
                <a:noFill/>
                <a:tableStyleId>{C7A4B449-14CB-422C-B2A9-BB6EE88FDB48}</a:tableStyleId>
              </a:tblPr>
              <a:tblGrid>
                <a:gridCol w="6450025">
                  <a:extLst>
                    <a:ext uri="{9D8B030D-6E8A-4147-A177-3AD203B41FA5}">
                      <a16:colId xmlns:a16="http://schemas.microsoft.com/office/drawing/2014/main" val="20000"/>
                    </a:ext>
                  </a:extLst>
                </a:gridCol>
                <a:gridCol w="4765950">
                  <a:extLst>
                    <a:ext uri="{9D8B030D-6E8A-4147-A177-3AD203B41FA5}">
                      <a16:colId xmlns:a16="http://schemas.microsoft.com/office/drawing/2014/main" val="20001"/>
                    </a:ext>
                  </a:extLst>
                </a:gridCol>
                <a:gridCol w="4850000">
                  <a:extLst>
                    <a:ext uri="{9D8B030D-6E8A-4147-A177-3AD203B41FA5}">
                      <a16:colId xmlns:a16="http://schemas.microsoft.com/office/drawing/2014/main" val="20002"/>
                    </a:ext>
                  </a:extLst>
                </a:gridCol>
              </a:tblGrid>
              <a:tr h="792000">
                <a:tc>
                  <a:txBody>
                    <a:bodyPr/>
                    <a:lstStyle/>
                    <a:p>
                      <a:pPr marL="0" lvl="0" indent="0" algn="ctr"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 sz="2400">
                          <a:solidFill>
                            <a:schemeClr val="dk1"/>
                          </a:solidFill>
                          <a:latin typeface="Open Sans"/>
                          <a:ea typeface="Open Sans"/>
                          <a:cs typeface="Open Sans"/>
                          <a:sym typeface="Open Sans"/>
                        </a:rPr>
                        <a:t>Question </a:t>
                      </a: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 sz="2400">
                          <a:solidFill>
                            <a:schemeClr val="dk1"/>
                          </a:solidFill>
                          <a:latin typeface="Open Sans"/>
                          <a:ea typeface="Open Sans"/>
                          <a:cs typeface="Open Sans"/>
                          <a:sym typeface="Open Sans"/>
                        </a:rPr>
                        <a:t>Answer</a:t>
                      </a:r>
                      <a:endParaRPr sz="2400">
                        <a:solidFill>
                          <a:schemeClr val="dk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0"/>
                  </a:ext>
                </a:extLst>
              </a:tr>
              <a:tr h="2726925">
                <a:tc>
                  <a:txBody>
                    <a:bodyPr/>
                    <a:lstStyle/>
                    <a:p>
                      <a:pPr marL="0" lvl="0" indent="0" algn="ctr"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What do the yellow and orange colors on the map represent?</a:t>
                      </a: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1368875">
                <a:tc>
                  <a:txBody>
                    <a:bodyPr/>
                    <a:lstStyle/>
                    <a:p>
                      <a:pPr marL="0" lvl="0" indent="0" algn="ctr"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r>
                        <a:rPr lang="en" sz="2400">
                          <a:solidFill>
                            <a:schemeClr val="dk1"/>
                          </a:solidFill>
                          <a:latin typeface="Open Sans"/>
                          <a:ea typeface="Open Sans"/>
                          <a:cs typeface="Open Sans"/>
                          <a:sym typeface="Open Sans"/>
                        </a:rPr>
                        <a:t>In January 2016, what was the approximate SSHD off the coast of Los Angeles, USA?</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ctr"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2"/>
                  </a:ext>
                </a:extLst>
              </a:tr>
            </a:tbl>
          </a:graphicData>
        </a:graphic>
      </p:graphicFrame>
      <p:cxnSp>
        <p:nvCxnSpPr>
          <p:cNvPr id="80" name="Google Shape;80;p14"/>
          <p:cNvCxnSpPr/>
          <p:nvPr/>
        </p:nvCxnSpPr>
        <p:spPr>
          <a:xfrm rot="10800000">
            <a:off x="19510700" y="13578988"/>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81" name="Google Shape;81;p14"/>
          <p:cNvSpPr txBox="1"/>
          <p:nvPr/>
        </p:nvSpPr>
        <p:spPr>
          <a:xfrm>
            <a:off x="21033200" y="12701938"/>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cxnSp>
        <p:nvCxnSpPr>
          <p:cNvPr id="82" name="Google Shape;82;p14"/>
          <p:cNvCxnSpPr/>
          <p:nvPr/>
        </p:nvCxnSpPr>
        <p:spPr>
          <a:xfrm rot="10800000">
            <a:off x="19510700" y="2041437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83" name="Google Shape;83;p14"/>
          <p:cNvSpPr txBox="1"/>
          <p:nvPr/>
        </p:nvSpPr>
        <p:spPr>
          <a:xfrm>
            <a:off x="21033200" y="19537325"/>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cxnSp>
        <p:nvCxnSpPr>
          <p:cNvPr id="84" name="Google Shape;84;p14"/>
          <p:cNvCxnSpPr>
            <a:stCxn id="85" idx="1"/>
          </p:cNvCxnSpPr>
          <p:nvPr/>
        </p:nvCxnSpPr>
        <p:spPr>
          <a:xfrm rot="10800000">
            <a:off x="19546650" y="25990075"/>
            <a:ext cx="1809000" cy="609900"/>
          </a:xfrm>
          <a:prstGeom prst="straightConnector1">
            <a:avLst/>
          </a:prstGeom>
          <a:noFill/>
          <a:ln w="76200" cap="flat" cmpd="sng">
            <a:solidFill>
              <a:schemeClr val="dk2"/>
            </a:solidFill>
            <a:prstDash val="solid"/>
            <a:round/>
            <a:headEnd type="none" w="med" len="med"/>
            <a:tailEnd type="triangle" w="med" len="med"/>
          </a:ln>
        </p:spPr>
      </p:cxnSp>
      <p:sp>
        <p:nvSpPr>
          <p:cNvPr id="85" name="Google Shape;85;p14"/>
          <p:cNvSpPr txBox="1"/>
          <p:nvPr/>
        </p:nvSpPr>
        <p:spPr>
          <a:xfrm>
            <a:off x="21355650" y="25505275"/>
            <a:ext cx="3723900" cy="2189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Need help? </a:t>
            </a:r>
            <a:br>
              <a:rPr lang="en" sz="3100">
                <a:latin typeface="Open Sans"/>
                <a:ea typeface="Open Sans"/>
                <a:cs typeface="Open Sans"/>
                <a:sym typeface="Open Sans"/>
              </a:rPr>
            </a:br>
            <a:r>
              <a:rPr lang="en" sz="3100">
                <a:latin typeface="Open Sans"/>
                <a:ea typeface="Open Sans"/>
                <a:cs typeface="Open Sans"/>
                <a:sym typeface="Open Sans"/>
              </a:rPr>
              <a:t>Refer back to the beginning of Level 1 for ideas. </a:t>
            </a:r>
            <a:endParaRPr sz="3100">
              <a:latin typeface="Open Sans"/>
              <a:ea typeface="Open Sans"/>
              <a:cs typeface="Open Sans"/>
              <a:sym typeface="Open Sans"/>
            </a:endParaRPr>
          </a:p>
          <a:p>
            <a:pPr marL="0" lvl="0" indent="0" algn="l" rtl="0">
              <a:spcBef>
                <a:spcPts val="0"/>
              </a:spcBef>
              <a:spcAft>
                <a:spcPts val="0"/>
              </a:spcAft>
              <a:buNone/>
            </a:pPr>
            <a:endParaRPr sz="3100">
              <a:latin typeface="Open Sans"/>
              <a:ea typeface="Open Sans"/>
              <a:cs typeface="Open Sans"/>
              <a:sym typeface="Open Sans"/>
            </a:endParaRPr>
          </a:p>
        </p:txBody>
      </p:sp>
      <p:pic>
        <p:nvPicPr>
          <p:cNvPr id="86" name="Google Shape;86;p14" title="Click and drag to move"/>
          <p:cNvPicPr preferRelativeResize="0"/>
          <p:nvPr/>
        </p:nvPicPr>
        <p:blipFill>
          <a:blip r:embed="rId3">
            <a:alphaModFix/>
          </a:blip>
          <a:stretch>
            <a:fillRect/>
          </a:stretch>
        </p:blipFill>
        <p:spPr>
          <a:xfrm>
            <a:off x="152400" y="152400"/>
            <a:ext cx="142875" cy="142875"/>
          </a:xfrm>
          <a:prstGeom prst="rect">
            <a:avLst/>
          </a:prstGeom>
          <a:noFill/>
          <a:ln>
            <a:noFill/>
          </a:ln>
        </p:spPr>
      </p:pic>
      <p:grpSp>
        <p:nvGrpSpPr>
          <p:cNvPr id="87" name="Google Shape;87;p14"/>
          <p:cNvGrpSpPr/>
          <p:nvPr/>
        </p:nvGrpSpPr>
        <p:grpSpPr>
          <a:xfrm>
            <a:off x="1224013" y="10779175"/>
            <a:ext cx="6476408" cy="6175325"/>
            <a:chOff x="1224013" y="10779175"/>
            <a:chExt cx="6476408" cy="6175325"/>
          </a:xfrm>
        </p:grpSpPr>
        <p:pic>
          <p:nvPicPr>
            <p:cNvPr id="88" name="Google Shape;88;p14"/>
            <p:cNvPicPr preferRelativeResize="0"/>
            <p:nvPr/>
          </p:nvPicPr>
          <p:blipFill>
            <a:blip r:embed="rId4">
              <a:alphaModFix/>
            </a:blip>
            <a:stretch>
              <a:fillRect/>
            </a:stretch>
          </p:blipFill>
          <p:spPr>
            <a:xfrm>
              <a:off x="2414563" y="15878550"/>
              <a:ext cx="4095275" cy="1075950"/>
            </a:xfrm>
            <a:prstGeom prst="rect">
              <a:avLst/>
            </a:prstGeom>
            <a:noFill/>
            <a:ln>
              <a:noFill/>
            </a:ln>
          </p:spPr>
        </p:pic>
        <p:pic>
          <p:nvPicPr>
            <p:cNvPr id="89" name="Google Shape;89;p14"/>
            <p:cNvPicPr preferRelativeResize="0"/>
            <p:nvPr/>
          </p:nvPicPr>
          <p:blipFill>
            <a:blip r:embed="rId5">
              <a:alphaModFix/>
            </a:blip>
            <a:stretch>
              <a:fillRect/>
            </a:stretch>
          </p:blipFill>
          <p:spPr>
            <a:xfrm>
              <a:off x="1224013" y="10779175"/>
              <a:ext cx="6476408" cy="5002501"/>
            </a:xfrm>
            <a:prstGeom prst="rect">
              <a:avLst/>
            </a:prstGeom>
            <a:noFill/>
            <a:ln>
              <a:noFill/>
            </a:ln>
          </p:spPr>
        </p:pic>
        <p:sp>
          <p:nvSpPr>
            <p:cNvPr id="90" name="Google Shape;90;p14"/>
            <p:cNvSpPr txBox="1"/>
            <p:nvPr/>
          </p:nvSpPr>
          <p:spPr>
            <a:xfrm>
              <a:off x="1416761" y="12575081"/>
              <a:ext cx="1611900" cy="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2"/>
                  </a:solidFill>
                  <a:latin typeface="Open Sans"/>
                  <a:ea typeface="Open Sans"/>
                  <a:cs typeface="Open Sans"/>
                  <a:sym typeface="Open Sans"/>
                </a:rPr>
                <a:t>Los Angeles</a:t>
              </a:r>
              <a:endParaRPr sz="800" b="1">
                <a:solidFill>
                  <a:schemeClr val="lt2"/>
                </a:solidFill>
                <a:latin typeface="Open Sans"/>
                <a:ea typeface="Open Sans"/>
                <a:cs typeface="Open Sans"/>
                <a:sym typeface="Open Sans"/>
              </a:endParaRPr>
            </a:p>
          </p:txBody>
        </p:sp>
      </p:grpSp>
      <p:graphicFrame>
        <p:nvGraphicFramePr>
          <p:cNvPr id="91" name="Google Shape;91;p14"/>
          <p:cNvGraphicFramePr/>
          <p:nvPr>
            <p:extLst>
              <p:ext uri="{D42A27DB-BD31-4B8C-83A1-F6EECF244321}">
                <p14:modId xmlns:p14="http://schemas.microsoft.com/office/powerpoint/2010/main" val="2995663191"/>
              </p:ext>
            </p:extLst>
          </p:nvPr>
        </p:nvGraphicFramePr>
        <p:xfrm>
          <a:off x="1223988" y="19288763"/>
          <a:ext cx="17297400" cy="5669190"/>
        </p:xfrm>
        <a:graphic>
          <a:graphicData uri="http://schemas.openxmlformats.org/drawingml/2006/table">
            <a:tbl>
              <a:tblPr>
                <a:noFill/>
                <a:tableStyleId>{C7A4B449-14CB-422C-B2A9-BB6EE88FDB48}</a:tableStyleId>
              </a:tblPr>
              <a:tblGrid>
                <a:gridCol w="6625675">
                  <a:extLst>
                    <a:ext uri="{9D8B030D-6E8A-4147-A177-3AD203B41FA5}">
                      <a16:colId xmlns:a16="http://schemas.microsoft.com/office/drawing/2014/main" val="20000"/>
                    </a:ext>
                  </a:extLst>
                </a:gridCol>
                <a:gridCol w="3341900">
                  <a:extLst>
                    <a:ext uri="{9D8B030D-6E8A-4147-A177-3AD203B41FA5}">
                      <a16:colId xmlns:a16="http://schemas.microsoft.com/office/drawing/2014/main" val="20001"/>
                    </a:ext>
                  </a:extLst>
                </a:gridCol>
                <a:gridCol w="73298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How is the sea level in the western Pacific different than the eastern Pacific? </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2400" dirty="0">
                          <a:solidFill>
                            <a:schemeClr val="dk1"/>
                          </a:solidFill>
                          <a:latin typeface="Open Sans"/>
                          <a:ea typeface="Open Sans"/>
                          <a:cs typeface="Open Sans"/>
                          <a:sym typeface="Open Sans"/>
                        </a:rPr>
                        <a:t>My claim:</a:t>
                      </a:r>
                    </a:p>
                    <a:p>
                      <a:pPr marL="0" lvl="0" indent="0" algn="l" rtl="0">
                        <a:spcBef>
                          <a:spcPts val="0"/>
                        </a:spcBef>
                        <a:spcAft>
                          <a:spcPts val="0"/>
                        </a:spcAft>
                        <a:buClr>
                          <a:schemeClr val="dk1"/>
                        </a:buClr>
                        <a:buSzPts val="1100"/>
                        <a:buFont typeface="Arial"/>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Include specific data measurements from the map</a:t>
                      </a: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evidence:</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Connect the evidence to your claim</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reasoning:</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2" name="Google Shape;92;p14"/>
          <p:cNvPicPr preferRelativeResize="0"/>
          <p:nvPr/>
        </p:nvPicPr>
        <p:blipFill>
          <a:blip r:embed="rId6">
            <a:alphaModFix/>
          </a:blip>
          <a:stretch>
            <a:fillRect/>
          </a:stretch>
        </p:blipFill>
        <p:spPr>
          <a:xfrm>
            <a:off x="1224000" y="19288775"/>
            <a:ext cx="6625675" cy="4034195"/>
          </a:xfrm>
          <a:prstGeom prst="rect">
            <a:avLst/>
          </a:prstGeom>
          <a:noFill/>
          <a:ln>
            <a:noFill/>
          </a:ln>
        </p:spPr>
      </p:pic>
      <p:pic>
        <p:nvPicPr>
          <p:cNvPr id="93" name="Google Shape;93;p14"/>
          <p:cNvPicPr preferRelativeResize="0"/>
          <p:nvPr/>
        </p:nvPicPr>
        <p:blipFill>
          <a:blip r:embed="rId4">
            <a:alphaModFix/>
          </a:blip>
          <a:stretch>
            <a:fillRect/>
          </a:stretch>
        </p:blipFill>
        <p:spPr>
          <a:xfrm>
            <a:off x="2414576" y="23463500"/>
            <a:ext cx="4095275" cy="1075950"/>
          </a:xfrm>
          <a:prstGeom prst="rect">
            <a:avLst/>
          </a:prstGeom>
          <a:noFill/>
          <a:ln>
            <a:noFill/>
          </a:ln>
        </p:spPr>
      </p:pic>
      <p:graphicFrame>
        <p:nvGraphicFramePr>
          <p:cNvPr id="94" name="Google Shape;94;p14"/>
          <p:cNvGraphicFramePr/>
          <p:nvPr/>
        </p:nvGraphicFramePr>
        <p:xfrm>
          <a:off x="1224000" y="25142988"/>
          <a:ext cx="17297400" cy="1219170"/>
        </p:xfrm>
        <a:graphic>
          <a:graphicData uri="http://schemas.openxmlformats.org/drawingml/2006/table">
            <a:tbl>
              <a:tblPr>
                <a:noFill/>
                <a:tableStyleId>{C7A4B449-14CB-422C-B2A9-BB6EE88FDB48}</a:tableStyleId>
              </a:tblPr>
              <a:tblGrid>
                <a:gridCol w="6625675">
                  <a:extLst>
                    <a:ext uri="{9D8B030D-6E8A-4147-A177-3AD203B41FA5}">
                      <a16:colId xmlns:a16="http://schemas.microsoft.com/office/drawing/2014/main" val="20000"/>
                    </a:ext>
                  </a:extLst>
                </a:gridCol>
                <a:gridCol w="106717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Propose an explanation for the change in sea level across the Pacific Ocean.</a:t>
                      </a:r>
                      <a:endParaRPr sz="2400">
                        <a:latin typeface="Open Sans"/>
                        <a:ea typeface="Open Sans"/>
                        <a:cs typeface="Open Sans"/>
                        <a:sym typeface="Open Sans"/>
                      </a:endParaRPr>
                    </a:p>
                    <a:p>
                      <a:pPr marL="0" lvl="0" indent="0" algn="l" rtl="0">
                        <a:spcBef>
                          <a:spcPts val="0"/>
                        </a:spcBef>
                        <a:spcAft>
                          <a:spcPts val="0"/>
                        </a:spcAft>
                        <a:buNone/>
                      </a:pPr>
                      <a:endParaRPr sz="2000" i="1">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a:solidFill>
                  <a:srgbClr val="76A5AF"/>
                </a:solidFill>
              </a:rPr>
              <a:t>DATA IN THE CLASSROOM: LEVEL 2</a:t>
            </a:r>
            <a:r>
              <a:rPr lang="en" sz="4400"/>
              <a:t> </a:t>
            </a:r>
            <a:endParaRPr sz="4400"/>
          </a:p>
          <a:p>
            <a:pPr marL="0" lvl="0" indent="0" algn="l" rtl="0">
              <a:spcBef>
                <a:spcPts val="0"/>
              </a:spcBef>
              <a:spcAft>
                <a:spcPts val="0"/>
              </a:spcAft>
              <a:buNone/>
            </a:pPr>
            <a:r>
              <a:rPr lang="en"/>
              <a:t>How Much Do Sea Levels Vary?</a:t>
            </a:r>
            <a:endParaRPr/>
          </a:p>
        </p:txBody>
      </p:sp>
      <p:sp>
        <p:nvSpPr>
          <p:cNvPr id="100" name="Google Shape;100;p15"/>
          <p:cNvSpPr txBox="1">
            <a:spLocks noGrp="1"/>
          </p:cNvSpPr>
          <p:nvPr>
            <p:ph type="body" idx="1"/>
          </p:nvPr>
        </p:nvSpPr>
        <p:spPr>
          <a:xfrm>
            <a:off x="654575" y="6085075"/>
            <a:ext cx="17893200" cy="20717700"/>
          </a:xfrm>
          <a:prstGeom prst="rect">
            <a:avLst/>
          </a:prstGeom>
        </p:spPr>
        <p:txBody>
          <a:bodyPr spcFirstLastPara="1" wrap="square" lIns="288900" tIns="288900" rIns="288900" bIns="288900" anchor="t" anchorCtr="0">
            <a:noAutofit/>
          </a:bodyPr>
          <a:lstStyle/>
          <a:p>
            <a:pPr marL="457200" lvl="0" indent="-381000" algn="l" rtl="0">
              <a:lnSpc>
                <a:spcPct val="150000"/>
              </a:lnSpc>
              <a:spcBef>
                <a:spcPts val="1000"/>
              </a:spcBef>
              <a:spcAft>
                <a:spcPts val="0"/>
              </a:spcAft>
              <a:buClr>
                <a:schemeClr val="dk1"/>
              </a:buClr>
              <a:buSzPts val="2400"/>
              <a:buAutoNum type="arabicPeriod" startAt="4"/>
            </a:pPr>
            <a:r>
              <a:rPr lang="en" sz="2400" b="0" u="sng">
                <a:solidFill>
                  <a:schemeClr val="dk1"/>
                </a:solidFill>
              </a:rPr>
              <a:t>Comparing Sea Levels Over Time:</a:t>
            </a:r>
            <a:r>
              <a:rPr lang="en" sz="2400" b="0">
                <a:solidFill>
                  <a:schemeClr val="dk1"/>
                </a:solidFill>
              </a:rPr>
              <a:t> How much have sea levels changed over time? Compare the SSHD data maps from December 1993 and December 2016 to find out.</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00000"/>
              </a:lnSpc>
              <a:spcBef>
                <a:spcPts val="0"/>
              </a:spcBef>
              <a:spcAft>
                <a:spcPts val="0"/>
              </a:spcAft>
              <a:buNone/>
            </a:pPr>
            <a:endParaRPr sz="2400" b="0">
              <a:solidFill>
                <a:srgbClr val="000000"/>
              </a:solidFill>
            </a:endParaRPr>
          </a:p>
          <a:p>
            <a:pPr marL="0" lvl="0" indent="0" algn="l" rtl="0">
              <a:lnSpc>
                <a:spcPct val="100000"/>
              </a:lnSpc>
              <a:spcBef>
                <a:spcPts val="0"/>
              </a:spcBef>
              <a:spcAft>
                <a:spcPts val="0"/>
              </a:spcAft>
              <a:buNone/>
            </a:pPr>
            <a:r>
              <a:rPr lang="en" sz="2400" b="0">
                <a:solidFill>
                  <a:schemeClr val="dk1"/>
                </a:solidFill>
              </a:rPr>
              <a:t>   </a:t>
            </a:r>
            <a:endParaRPr sz="2400" b="0">
              <a:solidFill>
                <a:schemeClr val="dk1"/>
              </a:solidFill>
            </a:endParaRPr>
          </a:p>
          <a:p>
            <a:pPr marL="0" lvl="0" indent="0" algn="l" rtl="0">
              <a:lnSpc>
                <a:spcPct val="100000"/>
              </a:lnSpc>
              <a:spcBef>
                <a:spcPts val="0"/>
              </a:spcBef>
              <a:spcAft>
                <a:spcPts val="0"/>
              </a:spcAft>
              <a:buNone/>
            </a:pPr>
            <a:r>
              <a:rPr lang="en" sz="2400" b="0">
                <a:solidFill>
                  <a:schemeClr val="dk1"/>
                </a:solidFill>
              </a:rPr>
              <a:t>  </a:t>
            </a:r>
            <a:endParaRPr sz="2400" b="0" i="1">
              <a:solidFill>
                <a:srgbClr val="000000"/>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p:txBody>
      </p:sp>
      <p:cxnSp>
        <p:nvCxnSpPr>
          <p:cNvPr id="101" name="Google Shape;101;p15"/>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cxnSp>
        <p:nvCxnSpPr>
          <p:cNvPr id="102" name="Google Shape;102;p15"/>
          <p:cNvCxnSpPr/>
          <p:nvPr/>
        </p:nvCxnSpPr>
        <p:spPr>
          <a:xfrm rot="10800000">
            <a:off x="19510700" y="13578988"/>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03" name="Google Shape;103;p15"/>
          <p:cNvSpPr txBox="1"/>
          <p:nvPr/>
        </p:nvSpPr>
        <p:spPr>
          <a:xfrm>
            <a:off x="21033200" y="12701938"/>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cxnSp>
        <p:nvCxnSpPr>
          <p:cNvPr id="104" name="Google Shape;104;p15"/>
          <p:cNvCxnSpPr/>
          <p:nvPr/>
        </p:nvCxnSpPr>
        <p:spPr>
          <a:xfrm rot="10800000">
            <a:off x="19510700" y="2041437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05" name="Google Shape;105;p15"/>
          <p:cNvSpPr txBox="1"/>
          <p:nvPr/>
        </p:nvSpPr>
        <p:spPr>
          <a:xfrm>
            <a:off x="21033200" y="19537325"/>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pic>
        <p:nvPicPr>
          <p:cNvPr id="106" name="Google Shape;106;p15" title="Click and drag to move"/>
          <p:cNvPicPr preferRelativeResize="0"/>
          <p:nvPr/>
        </p:nvPicPr>
        <p:blipFill>
          <a:blip r:embed="rId3">
            <a:alphaModFix/>
          </a:blip>
          <a:stretch>
            <a:fillRect/>
          </a:stretch>
        </p:blipFill>
        <p:spPr>
          <a:xfrm>
            <a:off x="152400" y="152400"/>
            <a:ext cx="142875" cy="142875"/>
          </a:xfrm>
          <a:prstGeom prst="rect">
            <a:avLst/>
          </a:prstGeom>
          <a:noFill/>
          <a:ln>
            <a:noFill/>
          </a:ln>
        </p:spPr>
      </p:pic>
      <p:sp>
        <p:nvSpPr>
          <p:cNvPr id="107" name="Google Shape;107;p15"/>
          <p:cNvSpPr txBox="1"/>
          <p:nvPr/>
        </p:nvSpPr>
        <p:spPr>
          <a:xfrm>
            <a:off x="1448061" y="13417042"/>
            <a:ext cx="1611900" cy="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2"/>
                </a:solidFill>
                <a:latin typeface="Open Sans"/>
                <a:ea typeface="Open Sans"/>
                <a:cs typeface="Open Sans"/>
                <a:sym typeface="Open Sans"/>
              </a:rPr>
              <a:t>Los Angeles</a:t>
            </a:r>
            <a:endParaRPr sz="800" b="1">
              <a:solidFill>
                <a:schemeClr val="lt2"/>
              </a:solidFill>
              <a:latin typeface="Open Sans"/>
              <a:ea typeface="Open Sans"/>
              <a:cs typeface="Open Sans"/>
              <a:sym typeface="Open Sans"/>
            </a:endParaRPr>
          </a:p>
        </p:txBody>
      </p:sp>
      <p:graphicFrame>
        <p:nvGraphicFramePr>
          <p:cNvPr id="108" name="Google Shape;108;p15"/>
          <p:cNvGraphicFramePr/>
          <p:nvPr>
            <p:extLst>
              <p:ext uri="{D42A27DB-BD31-4B8C-83A1-F6EECF244321}">
                <p14:modId xmlns:p14="http://schemas.microsoft.com/office/powerpoint/2010/main" val="664695026"/>
              </p:ext>
            </p:extLst>
          </p:nvPr>
        </p:nvGraphicFramePr>
        <p:xfrm>
          <a:off x="1223988" y="8232213"/>
          <a:ext cx="17297400" cy="10789830"/>
        </p:xfrm>
        <a:graphic>
          <a:graphicData uri="http://schemas.openxmlformats.org/drawingml/2006/table">
            <a:tbl>
              <a:tblPr>
                <a:noFill/>
                <a:tableStyleId>{C7A4B449-14CB-422C-B2A9-BB6EE88FDB48}</a:tableStyleId>
              </a:tblPr>
              <a:tblGrid>
                <a:gridCol w="6354175">
                  <a:extLst>
                    <a:ext uri="{9D8B030D-6E8A-4147-A177-3AD203B41FA5}">
                      <a16:colId xmlns:a16="http://schemas.microsoft.com/office/drawing/2014/main" val="20000"/>
                    </a:ext>
                  </a:extLst>
                </a:gridCol>
                <a:gridCol w="3613400">
                  <a:extLst>
                    <a:ext uri="{9D8B030D-6E8A-4147-A177-3AD203B41FA5}">
                      <a16:colId xmlns:a16="http://schemas.microsoft.com/office/drawing/2014/main" val="20001"/>
                    </a:ext>
                  </a:extLst>
                </a:gridCol>
                <a:gridCol w="73298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How have sea levels changed globally, from 1993 to 2016?</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claim:</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Include specific data measurements from the map</a:t>
                      </a: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evidence:</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Connect the evidence to your claim</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reasoning:</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09" name="Google Shape;109;p15"/>
          <p:cNvGraphicFramePr/>
          <p:nvPr/>
        </p:nvGraphicFramePr>
        <p:xfrm>
          <a:off x="1224000" y="19817288"/>
          <a:ext cx="17297400" cy="1280130"/>
        </p:xfrm>
        <a:graphic>
          <a:graphicData uri="http://schemas.openxmlformats.org/drawingml/2006/table">
            <a:tbl>
              <a:tblPr>
                <a:noFill/>
                <a:tableStyleId>{C7A4B449-14CB-422C-B2A9-BB6EE88FDB48}</a:tableStyleId>
              </a:tblPr>
              <a:tblGrid>
                <a:gridCol w="6354175">
                  <a:extLst>
                    <a:ext uri="{9D8B030D-6E8A-4147-A177-3AD203B41FA5}">
                      <a16:colId xmlns:a16="http://schemas.microsoft.com/office/drawing/2014/main" val="20000"/>
                    </a:ext>
                  </a:extLst>
                </a:gridCol>
                <a:gridCol w="109432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Propose an explanation for the change in sea level over time.</a:t>
                      </a:r>
                      <a:endParaRPr sz="2400">
                        <a:latin typeface="Open Sans"/>
                        <a:ea typeface="Open Sans"/>
                        <a:cs typeface="Open Sans"/>
                        <a:sym typeface="Open Sans"/>
                      </a:endParaRPr>
                    </a:p>
                    <a:p>
                      <a:pPr marL="0" lvl="0" indent="0" algn="l" rtl="0">
                        <a:spcBef>
                          <a:spcPts val="0"/>
                        </a:spcBef>
                        <a:spcAft>
                          <a:spcPts val="0"/>
                        </a:spcAft>
                        <a:buNone/>
                      </a:pPr>
                      <a:endParaRPr sz="2000" i="1">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110" name="Google Shape;110;p15"/>
          <p:cNvGrpSpPr/>
          <p:nvPr/>
        </p:nvGrpSpPr>
        <p:grpSpPr>
          <a:xfrm>
            <a:off x="1224000" y="8232225"/>
            <a:ext cx="6354175" cy="10663375"/>
            <a:chOff x="1224000" y="8232225"/>
            <a:chExt cx="6354175" cy="10663375"/>
          </a:xfrm>
        </p:grpSpPr>
        <p:pic>
          <p:nvPicPr>
            <p:cNvPr id="111" name="Google Shape;111;p15"/>
            <p:cNvPicPr preferRelativeResize="0"/>
            <p:nvPr/>
          </p:nvPicPr>
          <p:blipFill>
            <a:blip r:embed="rId4">
              <a:alphaModFix/>
            </a:blip>
            <a:stretch>
              <a:fillRect/>
            </a:stretch>
          </p:blipFill>
          <p:spPr>
            <a:xfrm>
              <a:off x="2353451" y="17819650"/>
              <a:ext cx="4095275" cy="1075950"/>
            </a:xfrm>
            <a:prstGeom prst="rect">
              <a:avLst/>
            </a:prstGeom>
            <a:noFill/>
            <a:ln>
              <a:noFill/>
            </a:ln>
          </p:spPr>
        </p:pic>
        <p:grpSp>
          <p:nvGrpSpPr>
            <p:cNvPr id="112" name="Google Shape;112;p15"/>
            <p:cNvGrpSpPr/>
            <p:nvPr/>
          </p:nvGrpSpPr>
          <p:grpSpPr>
            <a:xfrm>
              <a:off x="1224000" y="8232225"/>
              <a:ext cx="6354175" cy="9587416"/>
              <a:chOff x="1224000" y="8232225"/>
              <a:chExt cx="6354175" cy="9587416"/>
            </a:xfrm>
          </p:grpSpPr>
          <p:pic>
            <p:nvPicPr>
              <p:cNvPr id="113" name="Google Shape;113;p15"/>
              <p:cNvPicPr preferRelativeResize="0"/>
              <p:nvPr/>
            </p:nvPicPr>
            <p:blipFill rotWithShape="1">
              <a:blip r:embed="rId5">
                <a:alphaModFix/>
              </a:blip>
              <a:srcRect l="24358" t="16226" r="24841" b="8124"/>
              <a:stretch/>
            </p:blipFill>
            <p:spPr>
              <a:xfrm>
                <a:off x="1224000" y="8232225"/>
                <a:ext cx="6354175" cy="4730741"/>
              </a:xfrm>
              <a:prstGeom prst="rect">
                <a:avLst/>
              </a:prstGeom>
              <a:noFill/>
              <a:ln>
                <a:noFill/>
              </a:ln>
            </p:spPr>
          </p:pic>
          <p:pic>
            <p:nvPicPr>
              <p:cNvPr id="114" name="Google Shape;114;p15"/>
              <p:cNvPicPr preferRelativeResize="0"/>
              <p:nvPr/>
            </p:nvPicPr>
            <p:blipFill rotWithShape="1">
              <a:blip r:embed="rId6">
                <a:alphaModFix/>
              </a:blip>
              <a:srcRect l="24839" t="17299" r="24999" b="8007"/>
              <a:stretch/>
            </p:blipFill>
            <p:spPr>
              <a:xfrm>
                <a:off x="1224000" y="13088900"/>
                <a:ext cx="6354175" cy="4730741"/>
              </a:xfrm>
              <a:prstGeom prst="rect">
                <a:avLst/>
              </a:prstGeom>
              <a:noFill/>
              <a:ln>
                <a:noFill/>
              </a:ln>
            </p:spPr>
          </p:pic>
          <p:sp>
            <p:nvSpPr>
              <p:cNvPr id="115" name="Google Shape;115;p15"/>
              <p:cNvSpPr txBox="1"/>
              <p:nvPr/>
            </p:nvSpPr>
            <p:spPr>
              <a:xfrm>
                <a:off x="1325650" y="8283450"/>
                <a:ext cx="1254000" cy="6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1993</a:t>
                </a:r>
                <a:endParaRPr sz="2700" b="1">
                  <a:solidFill>
                    <a:schemeClr val="dk1"/>
                  </a:solidFill>
                  <a:latin typeface="Open Sans"/>
                  <a:ea typeface="Open Sans"/>
                  <a:cs typeface="Open Sans"/>
                  <a:sym typeface="Open Sans"/>
                </a:endParaRPr>
              </a:p>
            </p:txBody>
          </p:sp>
          <p:sp>
            <p:nvSpPr>
              <p:cNvPr id="116" name="Google Shape;116;p15"/>
              <p:cNvSpPr txBox="1"/>
              <p:nvPr/>
            </p:nvSpPr>
            <p:spPr>
              <a:xfrm>
                <a:off x="1325650" y="13127572"/>
                <a:ext cx="1254000" cy="6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2016</a:t>
                </a:r>
                <a:endParaRPr sz="2700" b="1">
                  <a:solidFill>
                    <a:schemeClr val="dk1"/>
                  </a:solidFill>
                  <a:latin typeface="Open Sans"/>
                  <a:ea typeface="Open Sans"/>
                  <a:cs typeface="Open Sans"/>
                  <a:sym typeface="Open Sans"/>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a:solidFill>
                  <a:srgbClr val="76A5AF"/>
                </a:solidFill>
              </a:rPr>
              <a:t>DATA IN THE CLASSROOM: LEVEL 3</a:t>
            </a:r>
            <a:endParaRPr sz="4400"/>
          </a:p>
          <a:p>
            <a:pPr marL="0" lvl="0" indent="0" algn="l" rtl="0">
              <a:spcBef>
                <a:spcPts val="0"/>
              </a:spcBef>
              <a:spcAft>
                <a:spcPts val="0"/>
              </a:spcAft>
              <a:buNone/>
            </a:pPr>
            <a:r>
              <a:rPr lang="en"/>
              <a:t>How Do Tides Affect Sea Level?</a:t>
            </a:r>
            <a:endParaRPr/>
          </a:p>
        </p:txBody>
      </p:sp>
      <p:sp>
        <p:nvSpPr>
          <p:cNvPr id="122" name="Google Shape;122;p16"/>
          <p:cNvSpPr txBox="1">
            <a:spLocks noGrp="1"/>
          </p:cNvSpPr>
          <p:nvPr>
            <p:ph type="body" idx="1"/>
          </p:nvPr>
        </p:nvSpPr>
        <p:spPr>
          <a:xfrm>
            <a:off x="654575" y="6085075"/>
            <a:ext cx="17893200" cy="20717700"/>
          </a:xfrm>
          <a:prstGeom prst="rect">
            <a:avLst/>
          </a:prstGeom>
        </p:spPr>
        <p:txBody>
          <a:bodyPr spcFirstLastPara="1" wrap="square" lIns="288900" tIns="288900" rIns="288900" bIns="288900" anchor="t" anchorCtr="0">
            <a:noAutofit/>
          </a:bodyPr>
          <a:lstStyle/>
          <a:p>
            <a:pPr marL="171450" lvl="0" indent="-323850" algn="l" rtl="0">
              <a:lnSpc>
                <a:spcPct val="150000"/>
              </a:lnSpc>
              <a:spcBef>
                <a:spcPts val="1000"/>
              </a:spcBef>
              <a:spcAft>
                <a:spcPts val="0"/>
              </a:spcAft>
              <a:buClr>
                <a:schemeClr val="dk1"/>
              </a:buClr>
              <a:buSzPts val="2400"/>
              <a:buAutoNum type="arabicPeriod"/>
            </a:pPr>
            <a:r>
              <a:rPr lang="en" sz="2400" b="0" u="sng">
                <a:solidFill>
                  <a:schemeClr val="dk1"/>
                </a:solidFill>
              </a:rPr>
              <a:t>How Does Moon Phase Affect the Tides?</a:t>
            </a:r>
            <a:r>
              <a:rPr lang="en" sz="2400" b="0">
                <a:solidFill>
                  <a:schemeClr val="dk1"/>
                </a:solidFill>
              </a:rPr>
              <a:t> The position of the Moon relative to Earth and the Sun affects not only the apparent shape of the Moon from Earth, but also its pull on the tides. Observe each of the Moon phases in the online activity. Then answer the question below.</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381000" algn="l" rtl="0">
              <a:lnSpc>
                <a:spcPct val="150000"/>
              </a:lnSpc>
              <a:spcBef>
                <a:spcPts val="1000"/>
              </a:spcBef>
              <a:spcAft>
                <a:spcPts val="0"/>
              </a:spcAft>
              <a:buClr>
                <a:schemeClr val="dk1"/>
              </a:buClr>
              <a:buSzPts val="2400"/>
              <a:buAutoNum type="arabicPeriod" startAt="2"/>
            </a:pPr>
            <a:r>
              <a:rPr lang="en" sz="2400" b="0" u="sng">
                <a:solidFill>
                  <a:schemeClr val="dk1"/>
                </a:solidFill>
              </a:rPr>
              <a:t>Interpreting a Tide Chart:</a:t>
            </a:r>
            <a:r>
              <a:rPr lang="en" sz="2400" b="0">
                <a:solidFill>
                  <a:schemeClr val="dk1"/>
                </a:solidFill>
              </a:rPr>
              <a:t> Let’s examine a tide chart that shows the changing tides in Monterey, California over a three day period. Use the chart to answer the questions below.</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381000" algn="l" rtl="0">
              <a:lnSpc>
                <a:spcPct val="150000"/>
              </a:lnSpc>
              <a:spcBef>
                <a:spcPts val="1000"/>
              </a:spcBef>
              <a:spcAft>
                <a:spcPts val="0"/>
              </a:spcAft>
              <a:buClr>
                <a:schemeClr val="dk1"/>
              </a:buClr>
              <a:buSzPts val="2400"/>
              <a:buAutoNum type="arabicPeriod" startAt="3"/>
            </a:pPr>
            <a:r>
              <a:rPr lang="en" sz="2400" b="0" u="sng">
                <a:solidFill>
                  <a:schemeClr val="dk1"/>
                </a:solidFill>
              </a:rPr>
              <a:t>Answering a Question with Tide Data:</a:t>
            </a:r>
            <a:r>
              <a:rPr lang="en" sz="2400" b="0">
                <a:solidFill>
                  <a:schemeClr val="dk1"/>
                </a:solidFill>
              </a:rPr>
              <a:t> </a:t>
            </a:r>
            <a:endParaRPr sz="2400" b="0">
              <a:solidFill>
                <a:schemeClr val="dk1"/>
              </a:solidFill>
            </a:endParaRPr>
          </a:p>
          <a:p>
            <a:pPr marL="457200" lvl="0" indent="0" algn="l" rtl="0">
              <a:lnSpc>
                <a:spcPct val="150000"/>
              </a:lnSpc>
              <a:spcBef>
                <a:spcPts val="1000"/>
              </a:spcBef>
              <a:spcAft>
                <a:spcPts val="0"/>
              </a:spcAft>
              <a:buNone/>
            </a:pPr>
            <a:r>
              <a:rPr lang="en" sz="2400" i="1">
                <a:solidFill>
                  <a:schemeClr val="dk1"/>
                </a:solidFill>
              </a:rPr>
              <a:t>Your Question: </a:t>
            </a:r>
            <a:r>
              <a:rPr lang="en" sz="2400" b="0">
                <a:solidFill>
                  <a:schemeClr val="dk1"/>
                </a:solidFill>
              </a:rPr>
              <a:t>Travel back in time to May 2016. You are taking a trip to Delaware to see the largest concentration of spawning horseshoe crabs in the world. Spawning is highest during the new and full moons, and the highest numbers of crabs are often present during high tides that occur at night. What is likely the best date and time to see horseshoe crab spawning in May 2016?</a:t>
            </a:r>
            <a:endParaRPr sz="2400" b="0">
              <a:solidFill>
                <a:schemeClr val="dk1"/>
              </a:solidFill>
            </a:endParaRPr>
          </a:p>
          <a:p>
            <a:pPr marL="457200" lvl="0" indent="0" algn="l" rtl="0">
              <a:lnSpc>
                <a:spcPct val="150000"/>
              </a:lnSpc>
              <a:spcBef>
                <a:spcPts val="1000"/>
              </a:spcBef>
              <a:spcAft>
                <a:spcPts val="0"/>
              </a:spcAft>
              <a:buClr>
                <a:schemeClr val="dk1"/>
              </a:buClr>
              <a:buSzPts val="1100"/>
              <a:buFont typeface="Arial"/>
              <a:buNone/>
            </a:pPr>
            <a:r>
              <a:rPr lang="en" sz="2400">
                <a:solidFill>
                  <a:schemeClr val="dk1"/>
                </a:solidFill>
              </a:rPr>
              <a:t>Get the Data:</a:t>
            </a:r>
            <a:r>
              <a:rPr lang="en" sz="2400" b="0">
                <a:solidFill>
                  <a:schemeClr val="dk1"/>
                </a:solidFill>
              </a:rPr>
              <a:t> Produce a tide chart, as instructed in the online activity. Use the chart to answer the questions below.</a:t>
            </a:r>
            <a:endParaRPr sz="2400" b="0">
              <a:solidFill>
                <a:schemeClr val="dk1"/>
              </a:solidFill>
            </a:endParaRPr>
          </a:p>
          <a:p>
            <a:pPr marL="45720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00000"/>
              </a:lnSpc>
              <a:spcBef>
                <a:spcPts val="0"/>
              </a:spcBef>
              <a:spcAft>
                <a:spcPts val="0"/>
              </a:spcAft>
              <a:buNone/>
            </a:pPr>
            <a:endParaRPr sz="2400" b="0">
              <a:solidFill>
                <a:srgbClr val="000000"/>
              </a:solidFill>
            </a:endParaRPr>
          </a:p>
          <a:p>
            <a:pPr marL="0" lvl="0" indent="0" algn="l" rtl="0">
              <a:lnSpc>
                <a:spcPct val="100000"/>
              </a:lnSpc>
              <a:spcBef>
                <a:spcPts val="0"/>
              </a:spcBef>
              <a:spcAft>
                <a:spcPts val="0"/>
              </a:spcAft>
              <a:buNone/>
            </a:pPr>
            <a:r>
              <a:rPr lang="en" sz="2400" b="0">
                <a:solidFill>
                  <a:schemeClr val="dk1"/>
                </a:solidFill>
              </a:rPr>
              <a:t>   </a:t>
            </a:r>
            <a:endParaRPr sz="2400" b="0">
              <a:solidFill>
                <a:schemeClr val="dk1"/>
              </a:solidFill>
            </a:endParaRPr>
          </a:p>
          <a:p>
            <a:pPr marL="0" lvl="0" indent="0" algn="l" rtl="0">
              <a:lnSpc>
                <a:spcPct val="100000"/>
              </a:lnSpc>
              <a:spcBef>
                <a:spcPts val="0"/>
              </a:spcBef>
              <a:spcAft>
                <a:spcPts val="0"/>
              </a:spcAft>
              <a:buNone/>
            </a:pPr>
            <a:r>
              <a:rPr lang="en" sz="2400" b="0">
                <a:solidFill>
                  <a:schemeClr val="dk1"/>
                </a:solidFill>
              </a:rPr>
              <a:t>  </a:t>
            </a:r>
            <a:endParaRPr sz="2400" b="0" i="1">
              <a:solidFill>
                <a:srgbClr val="000000"/>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p:txBody>
      </p:sp>
      <p:cxnSp>
        <p:nvCxnSpPr>
          <p:cNvPr id="123" name="Google Shape;123;p16"/>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graphicFrame>
        <p:nvGraphicFramePr>
          <p:cNvPr id="124" name="Google Shape;124;p16"/>
          <p:cNvGraphicFramePr/>
          <p:nvPr/>
        </p:nvGraphicFramePr>
        <p:xfrm>
          <a:off x="1250375" y="8404688"/>
          <a:ext cx="17297400" cy="1950690"/>
        </p:xfrm>
        <a:graphic>
          <a:graphicData uri="http://schemas.openxmlformats.org/drawingml/2006/table">
            <a:tbl>
              <a:tblPr>
                <a:noFill/>
                <a:tableStyleId>{C7A4B449-14CB-422C-B2A9-BB6EE88FDB48}</a:tableStyleId>
              </a:tblPr>
              <a:tblGrid>
                <a:gridCol w="6249625">
                  <a:extLst>
                    <a:ext uri="{9D8B030D-6E8A-4147-A177-3AD203B41FA5}">
                      <a16:colId xmlns:a16="http://schemas.microsoft.com/office/drawing/2014/main" val="20000"/>
                    </a:ext>
                  </a:extLst>
                </a:gridCol>
                <a:gridCol w="110477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What do you notice about the rise and fall of the tides during each phase of the moon (from new moon to full moon)? </a:t>
                      </a:r>
                      <a:br>
                        <a:rPr lang="en" sz="2400">
                          <a:latin typeface="Open Sans"/>
                          <a:ea typeface="Open Sans"/>
                          <a:cs typeface="Open Sans"/>
                          <a:sym typeface="Open Sans"/>
                        </a:rPr>
                      </a:br>
                      <a:endParaRPr sz="2400">
                        <a:latin typeface="Open Sans"/>
                        <a:ea typeface="Open Sans"/>
                        <a:cs typeface="Open Sans"/>
                        <a:sym typeface="Open Sans"/>
                      </a:endParaRPr>
                    </a:p>
                    <a:p>
                      <a:pPr marL="0" lvl="0" indent="0" algn="l" rtl="0">
                        <a:spcBef>
                          <a:spcPts val="0"/>
                        </a:spcBef>
                        <a:spcAft>
                          <a:spcPts val="0"/>
                        </a:spcAft>
                        <a:buNone/>
                      </a:pPr>
                      <a:r>
                        <a:rPr lang="en" sz="2000" i="1">
                          <a:latin typeface="Open Sans"/>
                          <a:ea typeface="Open Sans"/>
                          <a:cs typeface="Open Sans"/>
                          <a:sym typeface="Open Sans"/>
                        </a:rPr>
                        <a:t>Take note of any observed similarities and differences.</a:t>
                      </a:r>
                      <a:endParaRPr sz="2000" i="1">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125" name="Google Shape;125;p16"/>
          <p:cNvCxnSpPr/>
          <p:nvPr/>
        </p:nvCxnSpPr>
        <p:spPr>
          <a:xfrm rot="10800000">
            <a:off x="19510700" y="893127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26" name="Google Shape;126;p16"/>
          <p:cNvSpPr txBox="1"/>
          <p:nvPr/>
        </p:nvSpPr>
        <p:spPr>
          <a:xfrm>
            <a:off x="21033200" y="8063075"/>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 directly into the box.</a:t>
            </a:r>
            <a:endParaRPr sz="3100">
              <a:latin typeface="Open Sans"/>
              <a:ea typeface="Open Sans"/>
              <a:cs typeface="Open Sans"/>
              <a:sym typeface="Open Sans"/>
            </a:endParaRPr>
          </a:p>
        </p:txBody>
      </p:sp>
      <p:graphicFrame>
        <p:nvGraphicFramePr>
          <p:cNvPr id="127" name="Google Shape;127;p16"/>
          <p:cNvGraphicFramePr/>
          <p:nvPr>
            <p:extLst>
              <p:ext uri="{D42A27DB-BD31-4B8C-83A1-F6EECF244321}">
                <p14:modId xmlns:p14="http://schemas.microsoft.com/office/powerpoint/2010/main" val="121350042"/>
              </p:ext>
            </p:extLst>
          </p:nvPr>
        </p:nvGraphicFramePr>
        <p:xfrm>
          <a:off x="1568188" y="12694663"/>
          <a:ext cx="16065975" cy="3147635"/>
        </p:xfrm>
        <a:graphic>
          <a:graphicData uri="http://schemas.openxmlformats.org/drawingml/2006/table">
            <a:tbl>
              <a:tblPr>
                <a:noFill/>
                <a:tableStyleId>{C7A4B449-14CB-422C-B2A9-BB6EE88FDB48}</a:tableStyleId>
              </a:tblPr>
              <a:tblGrid>
                <a:gridCol w="8033000">
                  <a:extLst>
                    <a:ext uri="{9D8B030D-6E8A-4147-A177-3AD203B41FA5}">
                      <a16:colId xmlns:a16="http://schemas.microsoft.com/office/drawing/2014/main" val="20000"/>
                    </a:ext>
                  </a:extLst>
                </a:gridCol>
                <a:gridCol w="4920650">
                  <a:extLst>
                    <a:ext uri="{9D8B030D-6E8A-4147-A177-3AD203B41FA5}">
                      <a16:colId xmlns:a16="http://schemas.microsoft.com/office/drawing/2014/main" val="20001"/>
                    </a:ext>
                  </a:extLst>
                </a:gridCol>
                <a:gridCol w="3112325">
                  <a:extLst>
                    <a:ext uri="{9D8B030D-6E8A-4147-A177-3AD203B41FA5}">
                      <a16:colId xmlns:a16="http://schemas.microsoft.com/office/drawing/2014/main" val="20002"/>
                    </a:ext>
                  </a:extLst>
                </a:gridCol>
              </a:tblGrid>
              <a:tr h="1339375">
                <a:tc>
                  <a:txBody>
                    <a:bodyPr/>
                    <a:lstStyle/>
                    <a:p>
                      <a:pPr marL="0" lvl="0" indent="0" algn="ctr"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Calculate the tidal range: </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br>
                        <a:rPr lang="en" sz="2000" i="1">
                          <a:solidFill>
                            <a:schemeClr val="dk1"/>
                          </a:solidFill>
                          <a:latin typeface="Open Sans"/>
                          <a:ea typeface="Open Sans"/>
                          <a:cs typeface="Open Sans"/>
                          <a:sym typeface="Open Sans"/>
                        </a:rPr>
                      </a:br>
                      <a:r>
                        <a:rPr lang="en" sz="2000" i="1">
                          <a:solidFill>
                            <a:schemeClr val="dk1"/>
                          </a:solidFill>
                          <a:latin typeface="Open Sans"/>
                          <a:ea typeface="Open Sans"/>
                          <a:cs typeface="Open Sans"/>
                          <a:sym typeface="Open Sans"/>
                        </a:rPr>
                        <a:t>The difference in height between a high tide and a succeeding low tide.</a:t>
                      </a:r>
                      <a:endParaRPr sz="2000" i="1">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0"/>
                  </a:ext>
                </a:extLst>
              </a:tr>
              <a:tr h="1684625">
                <a:tc>
                  <a:txBody>
                    <a:bodyPr/>
                    <a:lstStyle/>
                    <a:p>
                      <a:pPr marL="0" lvl="0" indent="0" algn="ctr"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Calculate the tidal period: </a:t>
                      </a: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br>
                        <a:rPr lang="en" sz="2000" i="1">
                          <a:solidFill>
                            <a:schemeClr val="dk1"/>
                          </a:solidFill>
                          <a:latin typeface="Open Sans"/>
                          <a:ea typeface="Open Sans"/>
                          <a:cs typeface="Open Sans"/>
                          <a:sym typeface="Open Sans"/>
                        </a:rPr>
                      </a:br>
                      <a:r>
                        <a:rPr lang="en" sz="2000" i="1">
                          <a:solidFill>
                            <a:schemeClr val="dk1"/>
                          </a:solidFill>
                          <a:latin typeface="Open Sans"/>
                          <a:ea typeface="Open Sans"/>
                          <a:cs typeface="Open Sans"/>
                          <a:sym typeface="Open Sans"/>
                        </a:rPr>
                        <a:t>The length of time between consecutive low tides or consecutive high tides.</a:t>
                      </a:r>
                      <a:endParaRPr sz="2000" i="1">
                        <a:solidFill>
                          <a:schemeClr val="dk1"/>
                        </a:solidFill>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bl>
          </a:graphicData>
        </a:graphic>
      </p:graphicFrame>
      <p:cxnSp>
        <p:nvCxnSpPr>
          <p:cNvPr id="128" name="Google Shape;128;p16"/>
          <p:cNvCxnSpPr/>
          <p:nvPr/>
        </p:nvCxnSpPr>
        <p:spPr>
          <a:xfrm rot="10800000">
            <a:off x="19510700" y="13578988"/>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29" name="Google Shape;129;p16"/>
          <p:cNvSpPr txBox="1"/>
          <p:nvPr/>
        </p:nvSpPr>
        <p:spPr>
          <a:xfrm>
            <a:off x="21033200" y="12701938"/>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cxnSp>
        <p:nvCxnSpPr>
          <p:cNvPr id="130" name="Google Shape;130;p16"/>
          <p:cNvCxnSpPr/>
          <p:nvPr/>
        </p:nvCxnSpPr>
        <p:spPr>
          <a:xfrm rot="10800000">
            <a:off x="19510700" y="22731300"/>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31" name="Google Shape;131;p16"/>
          <p:cNvSpPr txBox="1"/>
          <p:nvPr/>
        </p:nvSpPr>
        <p:spPr>
          <a:xfrm>
            <a:off x="21033200" y="21863100"/>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pic>
        <p:nvPicPr>
          <p:cNvPr id="132" name="Google Shape;132;p16" title="Click and drag to move"/>
          <p:cNvPicPr preferRelativeResize="0"/>
          <p:nvPr/>
        </p:nvPicPr>
        <p:blipFill>
          <a:blip r:embed="rId3">
            <a:alphaModFix/>
          </a:blip>
          <a:stretch>
            <a:fillRect/>
          </a:stretch>
        </p:blipFill>
        <p:spPr>
          <a:xfrm>
            <a:off x="152400" y="152400"/>
            <a:ext cx="142875" cy="142875"/>
          </a:xfrm>
          <a:prstGeom prst="rect">
            <a:avLst/>
          </a:prstGeom>
          <a:noFill/>
          <a:ln>
            <a:noFill/>
          </a:ln>
        </p:spPr>
      </p:pic>
      <p:graphicFrame>
        <p:nvGraphicFramePr>
          <p:cNvPr id="133" name="Google Shape;133;p16"/>
          <p:cNvGraphicFramePr/>
          <p:nvPr>
            <p:extLst>
              <p:ext uri="{D42A27DB-BD31-4B8C-83A1-F6EECF244321}">
                <p14:modId xmlns:p14="http://schemas.microsoft.com/office/powerpoint/2010/main" val="2982430067"/>
              </p:ext>
            </p:extLst>
          </p:nvPr>
        </p:nvGraphicFramePr>
        <p:xfrm>
          <a:off x="1568188" y="20738688"/>
          <a:ext cx="17297400" cy="5303430"/>
        </p:xfrm>
        <a:graphic>
          <a:graphicData uri="http://schemas.openxmlformats.org/drawingml/2006/table">
            <a:tbl>
              <a:tblPr>
                <a:noFill/>
                <a:tableStyleId>{C7A4B449-14CB-422C-B2A9-BB6EE88FDB48}</a:tableStyleId>
              </a:tblPr>
              <a:tblGrid>
                <a:gridCol w="6139325">
                  <a:extLst>
                    <a:ext uri="{9D8B030D-6E8A-4147-A177-3AD203B41FA5}">
                      <a16:colId xmlns:a16="http://schemas.microsoft.com/office/drawing/2014/main" val="20000"/>
                    </a:ext>
                  </a:extLst>
                </a:gridCol>
                <a:gridCol w="3828250">
                  <a:extLst>
                    <a:ext uri="{9D8B030D-6E8A-4147-A177-3AD203B41FA5}">
                      <a16:colId xmlns:a16="http://schemas.microsoft.com/office/drawing/2014/main" val="20001"/>
                    </a:ext>
                  </a:extLst>
                </a:gridCol>
                <a:gridCol w="732982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Clr>
                          <a:schemeClr val="dk1"/>
                        </a:buClr>
                        <a:buSzPts val="1100"/>
                        <a:buFont typeface="Arial"/>
                        <a:buNone/>
                      </a:pPr>
                      <a:endParaRPr sz="24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What is likely the best date and time to see horseshoe crab spawning in May 2016?</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claim:</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Include specific data from the tide chart.</a:t>
                      </a: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evidence:</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Connect the evidence to your claim</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My reasoning:</a:t>
                      </a: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34" name="Google Shape;134;p16"/>
          <p:cNvPicPr preferRelativeResize="0"/>
          <p:nvPr/>
        </p:nvPicPr>
        <p:blipFill rotWithShape="1">
          <a:blip r:embed="rId4">
            <a:alphaModFix/>
          </a:blip>
          <a:srcRect l="9242" t="25229" r="10033" b="18009"/>
          <a:stretch/>
        </p:blipFill>
        <p:spPr>
          <a:xfrm>
            <a:off x="1568200" y="12692575"/>
            <a:ext cx="8033000" cy="3143826"/>
          </a:xfrm>
          <a:prstGeom prst="rect">
            <a:avLst/>
          </a:prstGeom>
          <a:noFill/>
          <a:ln>
            <a:noFill/>
          </a:ln>
        </p:spPr>
      </p:pic>
      <p:grpSp>
        <p:nvGrpSpPr>
          <p:cNvPr id="135" name="Google Shape;135;p16"/>
          <p:cNvGrpSpPr/>
          <p:nvPr/>
        </p:nvGrpSpPr>
        <p:grpSpPr>
          <a:xfrm>
            <a:off x="1568200" y="20738700"/>
            <a:ext cx="6139437" cy="5253901"/>
            <a:chOff x="1224000" y="20738700"/>
            <a:chExt cx="6139437" cy="5253901"/>
          </a:xfrm>
        </p:grpSpPr>
        <p:pic>
          <p:nvPicPr>
            <p:cNvPr id="136" name="Google Shape;136;p16"/>
            <p:cNvPicPr preferRelativeResize="0"/>
            <p:nvPr/>
          </p:nvPicPr>
          <p:blipFill rotWithShape="1">
            <a:blip r:embed="rId5">
              <a:alphaModFix/>
            </a:blip>
            <a:srcRect l="18698" r="11634"/>
            <a:stretch/>
          </p:blipFill>
          <p:spPr>
            <a:xfrm>
              <a:off x="1224000" y="20738700"/>
              <a:ext cx="6139375" cy="5253901"/>
            </a:xfrm>
            <a:prstGeom prst="rect">
              <a:avLst/>
            </a:prstGeom>
            <a:noFill/>
            <a:ln>
              <a:noFill/>
            </a:ln>
          </p:spPr>
        </p:pic>
        <p:sp>
          <p:nvSpPr>
            <p:cNvPr id="137" name="Google Shape;137;p16"/>
            <p:cNvSpPr txBox="1"/>
            <p:nvPr/>
          </p:nvSpPr>
          <p:spPr>
            <a:xfrm>
              <a:off x="5203675" y="25240800"/>
              <a:ext cx="2159700" cy="7518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Open Sans"/>
                  <a:ea typeface="Open Sans"/>
                  <a:cs typeface="Open Sans"/>
                  <a:sym typeface="Open Sans"/>
                </a:rPr>
                <a:t>Horseshoe crab spawning in the Delaware Bay  </a:t>
              </a:r>
              <a:br>
                <a:rPr lang="en" sz="1200">
                  <a:solidFill>
                    <a:schemeClr val="dk2"/>
                  </a:solidFill>
                  <a:latin typeface="Open Sans"/>
                  <a:ea typeface="Open Sans"/>
                  <a:cs typeface="Open Sans"/>
                  <a:sym typeface="Open Sans"/>
                </a:rPr>
              </a:br>
              <a:r>
                <a:rPr lang="en" sz="1200">
                  <a:solidFill>
                    <a:schemeClr val="dk2"/>
                  </a:solidFill>
                  <a:latin typeface="Open Sans"/>
                  <a:ea typeface="Open Sans"/>
                  <a:cs typeface="Open Sans"/>
                  <a:sym typeface="Open Sans"/>
                </a:rPr>
                <a:t>Image: NOAA Ocean Today</a:t>
              </a:r>
              <a:endParaRPr sz="1200">
                <a:solidFill>
                  <a:schemeClr val="dk2"/>
                </a:solidFill>
                <a:latin typeface="Open Sans"/>
                <a:ea typeface="Open Sans"/>
                <a:cs typeface="Open Sans"/>
                <a:sym typeface="Open Sans"/>
              </a:endParaRPr>
            </a:p>
          </p:txBody>
        </p:sp>
        <p:pic>
          <p:nvPicPr>
            <p:cNvPr id="138" name="Google Shape;138;p16"/>
            <p:cNvPicPr preferRelativeResize="0"/>
            <p:nvPr/>
          </p:nvPicPr>
          <p:blipFill rotWithShape="1">
            <a:blip r:embed="rId6">
              <a:alphaModFix/>
            </a:blip>
            <a:srcRect l="4433" t="16666" r="26290"/>
            <a:stretch/>
          </p:blipFill>
          <p:spPr>
            <a:xfrm>
              <a:off x="5203613" y="23779325"/>
              <a:ext cx="2159824" cy="1461476"/>
            </a:xfrm>
            <a:prstGeom prst="rect">
              <a:avLst/>
            </a:prstGeom>
            <a:noFill/>
            <a:ln>
              <a:noFill/>
            </a:ln>
          </p:spPr>
        </p:pic>
        <p:cxnSp>
          <p:nvCxnSpPr>
            <p:cNvPr id="139" name="Google Shape;139;p16"/>
            <p:cNvCxnSpPr/>
            <p:nvPr/>
          </p:nvCxnSpPr>
          <p:spPr>
            <a:xfrm rot="10800000">
              <a:off x="4843875" y="23345725"/>
              <a:ext cx="394200" cy="465600"/>
            </a:xfrm>
            <a:prstGeom prst="straightConnector1">
              <a:avLst/>
            </a:prstGeom>
            <a:noFill/>
            <a:ln w="38100" cap="flat" cmpd="sng">
              <a:solidFill>
                <a:schemeClr val="dk2"/>
              </a:solidFill>
              <a:prstDash val="solid"/>
              <a:round/>
              <a:headEnd type="none" w="med" len="med"/>
              <a:tailEnd type="triangle" w="med" len="med"/>
            </a:ln>
          </p:spPr>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7"/>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a:solidFill>
                  <a:srgbClr val="76A5AF"/>
                </a:solidFill>
              </a:rPr>
              <a:t>DATA IN THE CLASSROOM: LEVEL 3</a:t>
            </a:r>
            <a:endParaRPr sz="4400"/>
          </a:p>
          <a:p>
            <a:pPr marL="0" lvl="0" indent="0" algn="l" rtl="0">
              <a:spcBef>
                <a:spcPts val="0"/>
              </a:spcBef>
              <a:spcAft>
                <a:spcPts val="0"/>
              </a:spcAft>
              <a:buClr>
                <a:schemeClr val="dk1"/>
              </a:buClr>
              <a:buSzPts val="1100"/>
              <a:buFont typeface="Arial"/>
              <a:buNone/>
            </a:pPr>
            <a:r>
              <a:rPr lang="en"/>
              <a:t>How Do Tides Affect Sea Level?</a:t>
            </a:r>
            <a:endParaRPr/>
          </a:p>
          <a:p>
            <a:pPr marL="0" lvl="0" indent="0" algn="l" rtl="0">
              <a:spcBef>
                <a:spcPts val="0"/>
              </a:spcBef>
              <a:spcAft>
                <a:spcPts val="0"/>
              </a:spcAft>
              <a:buNone/>
            </a:pPr>
            <a:endParaRPr/>
          </a:p>
        </p:txBody>
      </p:sp>
      <p:sp>
        <p:nvSpPr>
          <p:cNvPr id="145" name="Google Shape;145;p17"/>
          <p:cNvSpPr txBox="1">
            <a:spLocks noGrp="1"/>
          </p:cNvSpPr>
          <p:nvPr>
            <p:ph type="body" idx="1"/>
          </p:nvPr>
        </p:nvSpPr>
        <p:spPr>
          <a:xfrm>
            <a:off x="654575" y="6085075"/>
            <a:ext cx="17893200" cy="20717700"/>
          </a:xfrm>
          <a:prstGeom prst="rect">
            <a:avLst/>
          </a:prstGeom>
        </p:spPr>
        <p:txBody>
          <a:bodyPr spcFirstLastPara="1" wrap="square" lIns="288900" tIns="288900" rIns="288900" bIns="288900" anchor="t" anchorCtr="0">
            <a:noAutofit/>
          </a:bodyPr>
          <a:lstStyle/>
          <a:p>
            <a:pPr marL="457200" lvl="0" indent="-381000" algn="l" rtl="0">
              <a:lnSpc>
                <a:spcPct val="150000"/>
              </a:lnSpc>
              <a:spcBef>
                <a:spcPts val="1000"/>
              </a:spcBef>
              <a:spcAft>
                <a:spcPts val="0"/>
              </a:spcAft>
              <a:buClr>
                <a:schemeClr val="dk1"/>
              </a:buClr>
              <a:buSzPts val="2400"/>
              <a:buAutoNum type="arabicPeriod" startAt="4"/>
            </a:pPr>
            <a:r>
              <a:rPr lang="en" sz="2400" b="0" u="sng" dirty="0">
                <a:solidFill>
                  <a:schemeClr val="dk1"/>
                </a:solidFill>
              </a:rPr>
              <a:t>Make a Model:</a:t>
            </a:r>
            <a:r>
              <a:rPr lang="en" sz="2400" b="0" dirty="0">
                <a:solidFill>
                  <a:schemeClr val="dk1"/>
                </a:solidFill>
              </a:rPr>
              <a:t> Draw a diagram of the approximate orientation of the Moon relative to the Earth and Sun on the date that you concluded would be the best time to see horseshoe crab spawning (from Question 3). Color a blue tidal bulge around the earth, indicating an approximate spring tide or neap tide. Label all parts of your diagram.</a:t>
            </a: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p:txBody>
      </p:sp>
      <p:cxnSp>
        <p:nvCxnSpPr>
          <p:cNvPr id="146" name="Google Shape;146;p17"/>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pic>
        <p:nvPicPr>
          <p:cNvPr id="147" name="Google Shape;147;p17" title="Click and drag to move"/>
          <p:cNvPicPr preferRelativeResize="0"/>
          <p:nvPr/>
        </p:nvPicPr>
        <p:blipFill>
          <a:blip r:embed="rId3">
            <a:alphaModFix/>
          </a:blip>
          <a:stretch>
            <a:fillRect/>
          </a:stretch>
        </p:blipFill>
        <p:spPr>
          <a:xfrm>
            <a:off x="152400" y="152400"/>
            <a:ext cx="142875" cy="142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a:solidFill>
                  <a:srgbClr val="76A5AF"/>
                </a:solidFill>
              </a:rPr>
              <a:t>DATA IN THE CLASSROOM: LEVEL 4</a:t>
            </a:r>
            <a:endParaRPr sz="4400"/>
          </a:p>
          <a:p>
            <a:pPr marL="0" lvl="0" indent="0" algn="l" rtl="0">
              <a:spcBef>
                <a:spcPts val="0"/>
              </a:spcBef>
              <a:spcAft>
                <a:spcPts val="0"/>
              </a:spcAft>
              <a:buNone/>
            </a:pPr>
            <a:r>
              <a:rPr lang="en"/>
              <a:t>How Do Storms Affect Sea Level?</a:t>
            </a:r>
            <a:endParaRPr/>
          </a:p>
        </p:txBody>
      </p:sp>
      <p:sp>
        <p:nvSpPr>
          <p:cNvPr id="153" name="Google Shape;153;p18"/>
          <p:cNvSpPr txBox="1">
            <a:spLocks noGrp="1"/>
          </p:cNvSpPr>
          <p:nvPr>
            <p:ph type="body" idx="1"/>
          </p:nvPr>
        </p:nvSpPr>
        <p:spPr>
          <a:xfrm>
            <a:off x="654575" y="6085075"/>
            <a:ext cx="17893200" cy="20717700"/>
          </a:xfrm>
          <a:prstGeom prst="rect">
            <a:avLst/>
          </a:prstGeom>
        </p:spPr>
        <p:txBody>
          <a:bodyPr spcFirstLastPara="1" wrap="square" lIns="288900" tIns="288900" rIns="288900" bIns="288900" anchor="t" anchorCtr="0">
            <a:noAutofit/>
          </a:bodyPr>
          <a:lstStyle/>
          <a:p>
            <a:pPr marL="457200" lvl="0" indent="-381000" algn="l" rtl="0">
              <a:lnSpc>
                <a:spcPct val="150000"/>
              </a:lnSpc>
              <a:spcBef>
                <a:spcPts val="1000"/>
              </a:spcBef>
              <a:spcAft>
                <a:spcPts val="0"/>
              </a:spcAft>
              <a:buClr>
                <a:schemeClr val="dk1"/>
              </a:buClr>
              <a:buSzPts val="2400"/>
              <a:buAutoNum type="arabicPeriod"/>
            </a:pPr>
            <a:r>
              <a:rPr lang="en" sz="2400" b="0" u="sng">
                <a:solidFill>
                  <a:schemeClr val="dk1"/>
                </a:solidFill>
              </a:rPr>
              <a:t>How Do Storms Affect Sea Level?</a:t>
            </a:r>
            <a:endParaRPr sz="2400" b="0" u="sng">
              <a:solidFill>
                <a:schemeClr val="dk1"/>
              </a:solidFill>
            </a:endParaRPr>
          </a:p>
          <a:p>
            <a:pPr marL="457200" lvl="0" indent="0" algn="l" rtl="0">
              <a:lnSpc>
                <a:spcPct val="150000"/>
              </a:lnSpc>
              <a:spcBef>
                <a:spcPts val="1000"/>
              </a:spcBef>
              <a:spcAft>
                <a:spcPts val="0"/>
              </a:spcAft>
              <a:buNone/>
            </a:pPr>
            <a:endParaRPr sz="2400" b="0" u="sng">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u="sng">
              <a:solidFill>
                <a:schemeClr val="dk1"/>
              </a:solidFill>
            </a:endParaRPr>
          </a:p>
          <a:p>
            <a:pPr marL="171450" lvl="0" indent="-323850" algn="l" rtl="0">
              <a:lnSpc>
                <a:spcPct val="150000"/>
              </a:lnSpc>
              <a:spcBef>
                <a:spcPts val="1000"/>
              </a:spcBef>
              <a:spcAft>
                <a:spcPts val="0"/>
              </a:spcAft>
              <a:buClr>
                <a:schemeClr val="dk1"/>
              </a:buClr>
              <a:buSzPts val="2400"/>
              <a:buAutoNum type="arabicPeriod"/>
            </a:pPr>
            <a:r>
              <a:rPr lang="en" sz="2400" b="0" u="sng">
                <a:solidFill>
                  <a:schemeClr val="dk1"/>
                </a:solidFill>
              </a:rPr>
              <a:t>Research Project – Determining Storm Surge Height</a:t>
            </a:r>
            <a:endParaRPr sz="2400" b="0">
              <a:solidFill>
                <a:schemeClr val="dk1"/>
              </a:solidFill>
            </a:endParaRPr>
          </a:p>
          <a:p>
            <a:pPr marL="457200" lvl="0" indent="0" algn="l" rtl="0">
              <a:lnSpc>
                <a:spcPct val="150000"/>
              </a:lnSpc>
              <a:spcBef>
                <a:spcPts val="1000"/>
              </a:spcBef>
              <a:spcAft>
                <a:spcPts val="0"/>
              </a:spcAft>
              <a:buNone/>
            </a:pPr>
            <a:r>
              <a:rPr lang="en" sz="2400" i="1">
                <a:solidFill>
                  <a:schemeClr val="dk1"/>
                </a:solidFill>
              </a:rPr>
              <a:t>Your Mission: </a:t>
            </a:r>
            <a:r>
              <a:rPr lang="en" sz="2400" b="0">
                <a:solidFill>
                  <a:schemeClr val="dk1"/>
                </a:solidFill>
              </a:rPr>
              <a:t>You are joining a team of scientists who are studying the effects of storms along the U.S. coast. Your task is to pick a storm event for a coastal location and gather data about the water height before, during, and after the storm. What effect did the storm have on local sea levels?     </a:t>
            </a: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None/>
            </a:pPr>
            <a:r>
              <a:rPr lang="en" sz="2400">
                <a:solidFill>
                  <a:schemeClr val="dk1"/>
                </a:solidFill>
              </a:rPr>
              <a:t>Make a Claim:</a:t>
            </a:r>
            <a:r>
              <a:rPr lang="en" sz="2400" b="0">
                <a:solidFill>
                  <a:schemeClr val="dk1"/>
                </a:solidFill>
              </a:rPr>
              <a:t> Use the internet and search for news stories using keywords such as 'flooding,' and 'storm tides.' Include the location you are interested in, such as 'Miami, Florida.'  Once you have found a storm to study, complete the table below.</a:t>
            </a:r>
            <a:endParaRPr sz="2400" b="0">
              <a:solidFill>
                <a:schemeClr val="dk1"/>
              </a:solidFill>
            </a:endParaRPr>
          </a:p>
          <a:p>
            <a:pPr marL="457200" lvl="0" indent="0" algn="l" rtl="0">
              <a:lnSpc>
                <a:spcPct val="150000"/>
              </a:lnSpc>
              <a:spcBef>
                <a:spcPts val="1000"/>
              </a:spcBef>
              <a:spcAft>
                <a:spcPts val="0"/>
              </a:spcAft>
              <a:buClr>
                <a:schemeClr val="dk1"/>
              </a:buClr>
              <a:buSzPts val="1100"/>
              <a:buFont typeface="Arial"/>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Clr>
                <a:schemeClr val="dk1"/>
              </a:buClr>
              <a:buSzPts val="1100"/>
              <a:buFont typeface="Arial"/>
              <a:buNone/>
            </a:pPr>
            <a:r>
              <a:rPr lang="en" sz="2400">
                <a:solidFill>
                  <a:schemeClr val="dk1"/>
                </a:solidFill>
              </a:rPr>
              <a:t>Collect Evidence:</a:t>
            </a:r>
            <a:r>
              <a:rPr lang="en" sz="2400" b="0">
                <a:solidFill>
                  <a:schemeClr val="dk1"/>
                </a:solidFill>
              </a:rPr>
              <a:t> Use the tide data tool to produce a tide chart, as instructed in the online activity. Use the chart &amp; the moon phase calendar to answer the questions below.</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00000"/>
              </a:lnSpc>
              <a:spcBef>
                <a:spcPts val="0"/>
              </a:spcBef>
              <a:spcAft>
                <a:spcPts val="0"/>
              </a:spcAft>
              <a:buNone/>
            </a:pPr>
            <a:endParaRPr sz="2400" b="0">
              <a:solidFill>
                <a:srgbClr val="000000"/>
              </a:solidFill>
            </a:endParaRPr>
          </a:p>
          <a:p>
            <a:pPr marL="0" lvl="0" indent="0" algn="l" rtl="0">
              <a:lnSpc>
                <a:spcPct val="100000"/>
              </a:lnSpc>
              <a:spcBef>
                <a:spcPts val="0"/>
              </a:spcBef>
              <a:spcAft>
                <a:spcPts val="0"/>
              </a:spcAft>
              <a:buNone/>
            </a:pPr>
            <a:r>
              <a:rPr lang="en" sz="2400" b="0">
                <a:solidFill>
                  <a:schemeClr val="dk1"/>
                </a:solidFill>
              </a:rPr>
              <a:t>   </a:t>
            </a:r>
            <a:endParaRPr sz="2400" b="0">
              <a:solidFill>
                <a:schemeClr val="dk1"/>
              </a:solidFill>
            </a:endParaRPr>
          </a:p>
          <a:p>
            <a:pPr marL="0" lvl="0" indent="0" algn="l" rtl="0">
              <a:lnSpc>
                <a:spcPct val="100000"/>
              </a:lnSpc>
              <a:spcBef>
                <a:spcPts val="0"/>
              </a:spcBef>
              <a:spcAft>
                <a:spcPts val="0"/>
              </a:spcAft>
              <a:buNone/>
            </a:pPr>
            <a:r>
              <a:rPr lang="en" sz="2400" b="0">
                <a:solidFill>
                  <a:schemeClr val="dk1"/>
                </a:solidFill>
              </a:rPr>
              <a:t>  </a:t>
            </a:r>
            <a:endParaRPr sz="2400" b="0" i="1">
              <a:solidFill>
                <a:srgbClr val="000000"/>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p:txBody>
      </p:sp>
      <p:cxnSp>
        <p:nvCxnSpPr>
          <p:cNvPr id="154" name="Google Shape;154;p18"/>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cxnSp>
        <p:nvCxnSpPr>
          <p:cNvPr id="155" name="Google Shape;155;p18"/>
          <p:cNvCxnSpPr/>
          <p:nvPr/>
        </p:nvCxnSpPr>
        <p:spPr>
          <a:xfrm rot="10800000">
            <a:off x="19510700" y="893127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56" name="Google Shape;156;p18"/>
          <p:cNvSpPr txBox="1"/>
          <p:nvPr/>
        </p:nvSpPr>
        <p:spPr>
          <a:xfrm>
            <a:off x="21033200" y="8063075"/>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 directly into the box.</a:t>
            </a:r>
            <a:endParaRPr sz="3100">
              <a:latin typeface="Open Sans"/>
              <a:ea typeface="Open Sans"/>
              <a:cs typeface="Open Sans"/>
              <a:sym typeface="Open Sans"/>
            </a:endParaRPr>
          </a:p>
        </p:txBody>
      </p:sp>
      <p:cxnSp>
        <p:nvCxnSpPr>
          <p:cNvPr id="157" name="Google Shape;157;p18"/>
          <p:cNvCxnSpPr/>
          <p:nvPr/>
        </p:nvCxnSpPr>
        <p:spPr>
          <a:xfrm rot="10800000">
            <a:off x="19510700" y="17934938"/>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58" name="Google Shape;158;p18"/>
          <p:cNvSpPr txBox="1"/>
          <p:nvPr/>
        </p:nvSpPr>
        <p:spPr>
          <a:xfrm>
            <a:off x="21033200" y="17057888"/>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cxnSp>
        <p:nvCxnSpPr>
          <p:cNvPr id="159" name="Google Shape;159;p18"/>
          <p:cNvCxnSpPr/>
          <p:nvPr/>
        </p:nvCxnSpPr>
        <p:spPr>
          <a:xfrm rot="10800000">
            <a:off x="19510700" y="23721900"/>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60" name="Google Shape;160;p18"/>
          <p:cNvSpPr txBox="1"/>
          <p:nvPr/>
        </p:nvSpPr>
        <p:spPr>
          <a:xfrm>
            <a:off x="21033200" y="22853700"/>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pic>
        <p:nvPicPr>
          <p:cNvPr id="161" name="Google Shape;161;p18" title="Click and drag to move"/>
          <p:cNvPicPr preferRelativeResize="0"/>
          <p:nvPr/>
        </p:nvPicPr>
        <p:blipFill>
          <a:blip r:embed="rId3">
            <a:alphaModFix/>
          </a:blip>
          <a:stretch>
            <a:fillRect/>
          </a:stretch>
        </p:blipFill>
        <p:spPr>
          <a:xfrm>
            <a:off x="152400" y="152400"/>
            <a:ext cx="142875" cy="142875"/>
          </a:xfrm>
          <a:prstGeom prst="rect">
            <a:avLst/>
          </a:prstGeom>
          <a:noFill/>
          <a:ln>
            <a:noFill/>
          </a:ln>
        </p:spPr>
      </p:pic>
      <p:graphicFrame>
        <p:nvGraphicFramePr>
          <p:cNvPr id="162" name="Google Shape;162;p18"/>
          <p:cNvGraphicFramePr/>
          <p:nvPr/>
        </p:nvGraphicFramePr>
        <p:xfrm>
          <a:off x="1250375" y="14983988"/>
          <a:ext cx="17297400" cy="3840390"/>
        </p:xfrm>
        <a:graphic>
          <a:graphicData uri="http://schemas.openxmlformats.org/drawingml/2006/table">
            <a:tbl>
              <a:tblPr>
                <a:noFill/>
                <a:tableStyleId>{C7A4B449-14CB-422C-B2A9-BB6EE88FDB48}</a:tableStyleId>
              </a:tblPr>
              <a:tblGrid>
                <a:gridCol w="9302200">
                  <a:extLst>
                    <a:ext uri="{9D8B030D-6E8A-4147-A177-3AD203B41FA5}">
                      <a16:colId xmlns:a16="http://schemas.microsoft.com/office/drawing/2014/main" val="20000"/>
                    </a:ext>
                  </a:extLst>
                </a:gridCol>
                <a:gridCol w="79952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Record the date(s) when flooding occurred.</a:t>
                      </a:r>
                      <a:endParaRPr sz="2400">
                        <a:latin typeface="Open Sans"/>
                        <a:ea typeface="Open Sans"/>
                        <a:cs typeface="Open Sans"/>
                        <a:sym typeface="Open Sans"/>
                      </a:endParaRPr>
                    </a:p>
                    <a:p>
                      <a:pPr marL="0" lvl="0" indent="0" algn="l" rtl="0">
                        <a:spcBef>
                          <a:spcPts val="0"/>
                        </a:spcBef>
                        <a:spcAft>
                          <a:spcPts val="0"/>
                        </a:spcAft>
                        <a:buNone/>
                      </a:pPr>
                      <a:endParaRPr sz="2000" i="1">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2400">
                          <a:latin typeface="Open Sans"/>
                          <a:ea typeface="Open Sans"/>
                          <a:cs typeface="Open Sans"/>
                          <a:sym typeface="Open Sans"/>
                        </a:rPr>
                        <a:t>Record the location(s), coastal cities or beaches where the flooding occurred.</a:t>
                      </a:r>
                      <a:endParaRPr sz="2400">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2400">
                          <a:latin typeface="Open Sans"/>
                          <a:ea typeface="Open Sans"/>
                          <a:cs typeface="Open Sans"/>
                          <a:sym typeface="Open Sans"/>
                        </a:rPr>
                        <a:t>Develop a claim about the storm you identified above. See the example below.</a:t>
                      </a:r>
                      <a:endParaRPr sz="24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latin typeface="Open Sans"/>
                        <a:ea typeface="Open Sans"/>
                        <a:cs typeface="Open Sans"/>
                        <a:sym typeface="Open Sans"/>
                      </a:endParaRPr>
                    </a:p>
                    <a:p>
                      <a:pPr marL="0" lvl="0" indent="0" algn="l" rtl="0">
                        <a:spcBef>
                          <a:spcPts val="0"/>
                        </a:spcBef>
                        <a:spcAft>
                          <a:spcPts val="0"/>
                        </a:spcAft>
                        <a:buNone/>
                      </a:pPr>
                      <a:r>
                        <a:rPr lang="en" sz="2400" b="1" i="1">
                          <a:latin typeface="Open Sans"/>
                          <a:ea typeface="Open Sans"/>
                          <a:cs typeface="Open Sans"/>
                          <a:sym typeface="Open Sans"/>
                        </a:rPr>
                        <a:t>Example: </a:t>
                      </a:r>
                      <a:r>
                        <a:rPr lang="en" sz="2400" i="1">
                          <a:latin typeface="Open Sans"/>
                          <a:ea typeface="Open Sans"/>
                          <a:cs typeface="Open Sans"/>
                          <a:sym typeface="Open Sans"/>
                        </a:rPr>
                        <a:t>The tides caused flooding from Hurricane Dorian to be more severe in West Palm Beach, Florida.</a:t>
                      </a:r>
                      <a:endParaRPr sz="2400" i="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bl>
          </a:graphicData>
        </a:graphic>
      </p:graphicFrame>
      <p:graphicFrame>
        <p:nvGraphicFramePr>
          <p:cNvPr id="163" name="Google Shape;163;p18"/>
          <p:cNvGraphicFramePr/>
          <p:nvPr/>
        </p:nvGraphicFramePr>
        <p:xfrm>
          <a:off x="1250375" y="7470663"/>
          <a:ext cx="17297400" cy="1584930"/>
        </p:xfrm>
        <a:graphic>
          <a:graphicData uri="http://schemas.openxmlformats.org/drawingml/2006/table">
            <a:tbl>
              <a:tblPr>
                <a:noFill/>
                <a:tableStyleId>{C7A4B449-14CB-422C-B2A9-BB6EE88FDB48}</a:tableStyleId>
              </a:tblPr>
              <a:tblGrid>
                <a:gridCol w="6422600">
                  <a:extLst>
                    <a:ext uri="{9D8B030D-6E8A-4147-A177-3AD203B41FA5}">
                      <a16:colId xmlns:a16="http://schemas.microsoft.com/office/drawing/2014/main" val="20000"/>
                    </a:ext>
                  </a:extLst>
                </a:gridCol>
                <a:gridCol w="10874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What causes sea levels to change during a storm?</a:t>
                      </a:r>
                      <a:endParaRPr sz="24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a:p>
                      <a:pPr marL="0" lvl="0" indent="0" algn="l" rtl="0">
                        <a:spcBef>
                          <a:spcPts val="0"/>
                        </a:spcBef>
                        <a:spcAft>
                          <a:spcPts val="0"/>
                        </a:spcAft>
                        <a:buNone/>
                      </a:pPr>
                      <a:r>
                        <a:rPr lang="en" sz="2000" i="1">
                          <a:solidFill>
                            <a:schemeClr val="dk1"/>
                          </a:solidFill>
                          <a:latin typeface="Open Sans"/>
                          <a:ea typeface="Open Sans"/>
                          <a:cs typeface="Open Sans"/>
                          <a:sym typeface="Open Sans"/>
                        </a:rPr>
                        <a:t>Use the term ‘storm tide’ in your answer.</a:t>
                      </a:r>
                      <a:endParaRPr sz="2000" i="1">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4" name="Google Shape;164;p18"/>
          <p:cNvGraphicFramePr/>
          <p:nvPr/>
        </p:nvGraphicFramePr>
        <p:xfrm>
          <a:off x="1250375" y="20949663"/>
          <a:ext cx="17297400" cy="4571850"/>
        </p:xfrm>
        <a:graphic>
          <a:graphicData uri="http://schemas.openxmlformats.org/drawingml/2006/table">
            <a:tbl>
              <a:tblPr>
                <a:noFill/>
                <a:tableStyleId>{C7A4B449-14CB-422C-B2A9-BB6EE88FDB48}</a:tableStyleId>
              </a:tblPr>
              <a:tblGrid>
                <a:gridCol w="9302200">
                  <a:extLst>
                    <a:ext uri="{9D8B030D-6E8A-4147-A177-3AD203B41FA5}">
                      <a16:colId xmlns:a16="http://schemas.microsoft.com/office/drawing/2014/main" val="20000"/>
                    </a:ext>
                  </a:extLst>
                </a:gridCol>
                <a:gridCol w="79952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On the tide chart, is there evidence that the sea levels were higher than expected during the storm? If yes, how can you tell? </a:t>
                      </a:r>
                      <a:endParaRPr sz="24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2400">
                          <a:latin typeface="Open Sans"/>
                          <a:ea typeface="Open Sans"/>
                          <a:cs typeface="Open Sans"/>
                          <a:sym typeface="Open Sans"/>
                        </a:rPr>
                        <a:t>What was the height of the highest storm tide?</a:t>
                      </a:r>
                      <a:endParaRPr sz="24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2400">
                          <a:latin typeface="Open Sans"/>
                          <a:ea typeface="Open Sans"/>
                          <a:cs typeface="Open Sans"/>
                          <a:sym typeface="Open Sans"/>
                        </a:rPr>
                        <a:t>At the time of the highest storm tide, how much did the sea level rise above the predicted sea level?</a:t>
                      </a:r>
                      <a:endParaRPr sz="24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2400">
                          <a:latin typeface="Open Sans"/>
                          <a:ea typeface="Open Sans"/>
                          <a:cs typeface="Open Sans"/>
                          <a:sym typeface="Open Sans"/>
                        </a:rPr>
                        <a:t>What was the approximate moon phase during the storm (use the online moon phase calendar)? </a:t>
                      </a:r>
                      <a:endParaRPr sz="24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2400">
                          <a:latin typeface="Open Sans"/>
                          <a:ea typeface="Open Sans"/>
                          <a:cs typeface="Open Sans"/>
                          <a:sym typeface="Open Sans"/>
                        </a:rPr>
                        <a:t>Was the monthly tidal cycle in a spring or neap phase?</a:t>
                      </a:r>
                      <a:endParaRPr sz="24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a:solidFill>
                  <a:srgbClr val="76A5AF"/>
                </a:solidFill>
              </a:rPr>
              <a:t>DATA IN THE CLASSROOM: LEVEL 4</a:t>
            </a:r>
            <a:endParaRPr sz="4400"/>
          </a:p>
          <a:p>
            <a:pPr marL="0" lvl="0" indent="0" algn="l" rtl="0">
              <a:spcBef>
                <a:spcPts val="0"/>
              </a:spcBef>
              <a:spcAft>
                <a:spcPts val="0"/>
              </a:spcAft>
              <a:buNone/>
            </a:pPr>
            <a:r>
              <a:rPr lang="en"/>
              <a:t>How Do Storms Affect Sea Level?</a:t>
            </a:r>
            <a:endParaRPr/>
          </a:p>
        </p:txBody>
      </p:sp>
      <p:sp>
        <p:nvSpPr>
          <p:cNvPr id="170" name="Google Shape;170;p19"/>
          <p:cNvSpPr txBox="1">
            <a:spLocks noGrp="1"/>
          </p:cNvSpPr>
          <p:nvPr>
            <p:ph type="body" idx="1"/>
          </p:nvPr>
        </p:nvSpPr>
        <p:spPr>
          <a:xfrm>
            <a:off x="654575" y="6085075"/>
            <a:ext cx="17893200" cy="20717700"/>
          </a:xfrm>
          <a:prstGeom prst="rect">
            <a:avLst/>
          </a:prstGeom>
        </p:spPr>
        <p:txBody>
          <a:bodyPr spcFirstLastPara="1" wrap="square" lIns="288900" tIns="288900" rIns="288900" bIns="288900" anchor="t" anchorCtr="0">
            <a:noAutofit/>
          </a:bodyPr>
          <a:lstStyle/>
          <a:p>
            <a:pPr marL="171450" lvl="0" indent="-323850" algn="l" rtl="0">
              <a:lnSpc>
                <a:spcPct val="150000"/>
              </a:lnSpc>
              <a:spcBef>
                <a:spcPts val="1000"/>
              </a:spcBef>
              <a:spcAft>
                <a:spcPts val="0"/>
              </a:spcAft>
              <a:buClr>
                <a:schemeClr val="dk1"/>
              </a:buClr>
              <a:buSzPts val="2400"/>
              <a:buAutoNum type="arabicPeriod" startAt="2"/>
            </a:pPr>
            <a:r>
              <a:rPr lang="en" sz="2400" b="0" u="sng" dirty="0">
                <a:solidFill>
                  <a:schemeClr val="dk1"/>
                </a:solidFill>
              </a:rPr>
              <a:t>Research Project – continued</a:t>
            </a:r>
            <a:r>
              <a:rPr lang="en" sz="2400" b="0" dirty="0">
                <a:solidFill>
                  <a:schemeClr val="dk1"/>
                </a:solidFill>
              </a:rPr>
              <a:t>  </a:t>
            </a:r>
            <a:endParaRPr sz="2400" b="0" dirty="0">
              <a:solidFill>
                <a:schemeClr val="dk1"/>
              </a:solidFill>
            </a:endParaRPr>
          </a:p>
          <a:p>
            <a:pPr marL="457200" lvl="0" indent="0" algn="l" rtl="0">
              <a:lnSpc>
                <a:spcPct val="150000"/>
              </a:lnSpc>
              <a:spcBef>
                <a:spcPts val="1000"/>
              </a:spcBef>
              <a:spcAft>
                <a:spcPts val="0"/>
              </a:spcAft>
              <a:buNone/>
            </a:pPr>
            <a:br>
              <a:rPr lang="en" sz="2400" dirty="0">
                <a:solidFill>
                  <a:schemeClr val="dk1"/>
                </a:solidFill>
              </a:rPr>
            </a:br>
            <a:r>
              <a:rPr lang="en" sz="2400" dirty="0">
                <a:solidFill>
                  <a:schemeClr val="dk1"/>
                </a:solidFill>
              </a:rPr>
              <a:t>Analyze Your Storm Data:</a:t>
            </a:r>
            <a:r>
              <a:rPr lang="en" sz="2400" b="0" dirty="0">
                <a:solidFill>
                  <a:schemeClr val="dk1"/>
                </a:solidFill>
              </a:rPr>
              <a:t> </a:t>
            </a:r>
            <a:endParaRPr sz="2400" b="0" dirty="0">
              <a:solidFill>
                <a:schemeClr val="dk1"/>
              </a:solidFill>
            </a:endParaRPr>
          </a:p>
          <a:p>
            <a:pPr marL="45720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457200" lvl="0" indent="0" algn="l" rtl="0">
              <a:lnSpc>
                <a:spcPct val="150000"/>
              </a:lnSpc>
              <a:spcBef>
                <a:spcPts val="1000"/>
              </a:spcBef>
              <a:spcAft>
                <a:spcPts val="0"/>
              </a:spcAft>
              <a:buNone/>
            </a:pPr>
            <a:endParaRPr sz="2400" b="0" dirty="0">
              <a:solidFill>
                <a:schemeClr val="dk1"/>
              </a:solidFill>
            </a:endParaRPr>
          </a:p>
          <a:p>
            <a:pPr marL="457200" lvl="0" indent="0" algn="l" rtl="0">
              <a:lnSpc>
                <a:spcPct val="150000"/>
              </a:lnSpc>
              <a:spcBef>
                <a:spcPts val="1000"/>
              </a:spcBef>
              <a:spcAft>
                <a:spcPts val="0"/>
              </a:spcAft>
              <a:buNone/>
            </a:pPr>
            <a:endParaRPr sz="2400" b="0" dirty="0">
              <a:solidFill>
                <a:schemeClr val="dk1"/>
              </a:solidFill>
            </a:endParaRPr>
          </a:p>
          <a:p>
            <a:pPr marL="45720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00000"/>
              </a:lnSpc>
              <a:spcBef>
                <a:spcPts val="0"/>
              </a:spcBef>
              <a:spcAft>
                <a:spcPts val="0"/>
              </a:spcAft>
              <a:buNone/>
            </a:pPr>
            <a:endParaRPr sz="2400" b="0" dirty="0">
              <a:solidFill>
                <a:srgbClr val="000000"/>
              </a:solidFill>
            </a:endParaRPr>
          </a:p>
          <a:p>
            <a:pPr marL="0" lvl="0" indent="0" algn="l" rtl="0">
              <a:lnSpc>
                <a:spcPct val="100000"/>
              </a:lnSpc>
              <a:spcBef>
                <a:spcPts val="0"/>
              </a:spcBef>
              <a:spcAft>
                <a:spcPts val="0"/>
              </a:spcAft>
              <a:buNone/>
            </a:pPr>
            <a:r>
              <a:rPr lang="en" sz="2400" b="0" dirty="0">
                <a:solidFill>
                  <a:schemeClr val="dk1"/>
                </a:solidFill>
              </a:rPr>
              <a:t>   </a:t>
            </a:r>
            <a:endParaRPr sz="2400" b="0" dirty="0">
              <a:solidFill>
                <a:schemeClr val="dk1"/>
              </a:solidFill>
            </a:endParaRPr>
          </a:p>
          <a:p>
            <a:pPr marL="0" lvl="0" indent="0" algn="l" rtl="0">
              <a:lnSpc>
                <a:spcPct val="100000"/>
              </a:lnSpc>
              <a:spcBef>
                <a:spcPts val="0"/>
              </a:spcBef>
              <a:spcAft>
                <a:spcPts val="0"/>
              </a:spcAft>
              <a:buNone/>
            </a:pPr>
            <a:r>
              <a:rPr lang="en" sz="2400" b="0" dirty="0">
                <a:solidFill>
                  <a:schemeClr val="dk1"/>
                </a:solidFill>
              </a:rPr>
              <a:t>  </a:t>
            </a:r>
            <a:endParaRPr sz="2400" b="0" i="1" dirty="0">
              <a:solidFill>
                <a:srgbClr val="000000"/>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a:p>
            <a:pPr marL="0" lvl="0" indent="0" algn="l" rtl="0">
              <a:lnSpc>
                <a:spcPct val="150000"/>
              </a:lnSpc>
              <a:spcBef>
                <a:spcPts val="1000"/>
              </a:spcBef>
              <a:spcAft>
                <a:spcPts val="0"/>
              </a:spcAft>
              <a:buNone/>
            </a:pPr>
            <a:endParaRPr sz="2400" b="0" dirty="0">
              <a:solidFill>
                <a:schemeClr val="dk1"/>
              </a:solidFill>
            </a:endParaRPr>
          </a:p>
        </p:txBody>
      </p:sp>
      <p:cxnSp>
        <p:nvCxnSpPr>
          <p:cNvPr id="171" name="Google Shape;171;p19"/>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cxnSp>
        <p:nvCxnSpPr>
          <p:cNvPr id="172" name="Google Shape;172;p19"/>
          <p:cNvCxnSpPr/>
          <p:nvPr/>
        </p:nvCxnSpPr>
        <p:spPr>
          <a:xfrm rot="10800000">
            <a:off x="19510700" y="8931275"/>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73" name="Google Shape;173;p19"/>
          <p:cNvSpPr txBox="1"/>
          <p:nvPr/>
        </p:nvSpPr>
        <p:spPr>
          <a:xfrm>
            <a:off x="21033200" y="8257775"/>
            <a:ext cx="3193200" cy="1364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directly into the box.</a:t>
            </a:r>
            <a:endParaRPr sz="3100">
              <a:latin typeface="Open Sans"/>
              <a:ea typeface="Open Sans"/>
              <a:cs typeface="Open Sans"/>
              <a:sym typeface="Open Sans"/>
            </a:endParaRPr>
          </a:p>
        </p:txBody>
      </p:sp>
      <p:pic>
        <p:nvPicPr>
          <p:cNvPr id="174" name="Google Shape;174;p19" title="Click and drag to move"/>
          <p:cNvPicPr preferRelativeResize="0"/>
          <p:nvPr/>
        </p:nvPicPr>
        <p:blipFill>
          <a:blip r:embed="rId3">
            <a:alphaModFix/>
          </a:blip>
          <a:stretch>
            <a:fillRect/>
          </a:stretch>
        </p:blipFill>
        <p:spPr>
          <a:xfrm>
            <a:off x="152400" y="152400"/>
            <a:ext cx="142875" cy="142875"/>
          </a:xfrm>
          <a:prstGeom prst="rect">
            <a:avLst/>
          </a:prstGeom>
          <a:noFill/>
          <a:ln>
            <a:noFill/>
          </a:ln>
        </p:spPr>
      </p:pic>
      <p:graphicFrame>
        <p:nvGraphicFramePr>
          <p:cNvPr id="175" name="Google Shape;175;p19"/>
          <p:cNvGraphicFramePr/>
          <p:nvPr>
            <p:extLst>
              <p:ext uri="{D42A27DB-BD31-4B8C-83A1-F6EECF244321}">
                <p14:modId xmlns:p14="http://schemas.microsoft.com/office/powerpoint/2010/main" val="1900830013"/>
              </p:ext>
            </p:extLst>
          </p:nvPr>
        </p:nvGraphicFramePr>
        <p:xfrm>
          <a:off x="1509825" y="8662800"/>
          <a:ext cx="17297400" cy="6248370"/>
        </p:xfrm>
        <a:graphic>
          <a:graphicData uri="http://schemas.openxmlformats.org/drawingml/2006/table">
            <a:tbl>
              <a:tblPr>
                <a:noFill/>
                <a:tableStyleId>{C7A4B449-14CB-422C-B2A9-BB6EE88FDB48}</a:tableStyleId>
              </a:tblPr>
              <a:tblGrid>
                <a:gridCol w="5557700">
                  <a:extLst>
                    <a:ext uri="{9D8B030D-6E8A-4147-A177-3AD203B41FA5}">
                      <a16:colId xmlns:a16="http://schemas.microsoft.com/office/drawing/2014/main" val="20000"/>
                    </a:ext>
                  </a:extLst>
                </a:gridCol>
                <a:gridCol w="11739700">
                  <a:extLst>
                    <a:ext uri="{9D8B030D-6E8A-4147-A177-3AD203B41FA5}">
                      <a16:colId xmlns:a16="http://schemas.microsoft.com/office/drawing/2014/main" val="20001"/>
                    </a:ext>
                  </a:extLst>
                </a:gridCol>
              </a:tblGrid>
              <a:tr h="381000">
                <a:tc>
                  <a:txBody>
                    <a:bodyPr/>
                    <a:lstStyle/>
                    <a:p>
                      <a:pPr marL="0" lvl="0" indent="0" algn="l" rtl="0">
                        <a:lnSpc>
                          <a:spcPct val="150000"/>
                        </a:lnSpc>
                        <a:spcBef>
                          <a:spcPts val="1000"/>
                        </a:spcBef>
                        <a:spcAft>
                          <a:spcPts val="0"/>
                        </a:spcAft>
                        <a:buNone/>
                      </a:pPr>
                      <a:r>
                        <a:rPr lang="en" sz="2400" dirty="0">
                          <a:solidFill>
                            <a:schemeClr val="dk1"/>
                          </a:solidFill>
                          <a:latin typeface="Open Sans"/>
                          <a:ea typeface="Open Sans"/>
                          <a:cs typeface="Open Sans"/>
                          <a:sym typeface="Open Sans"/>
                        </a:rPr>
                        <a:t>Explain why you think each piece of evidence supports your claim. </a:t>
                      </a:r>
                      <a:endParaRPr sz="2400" dirty="0">
                        <a:solidFill>
                          <a:schemeClr val="dk1"/>
                        </a:solidFill>
                        <a:latin typeface="Open Sans"/>
                        <a:ea typeface="Open Sans"/>
                        <a:cs typeface="Open Sans"/>
                        <a:sym typeface="Open Sans"/>
                      </a:endParaRPr>
                    </a:p>
                    <a:p>
                      <a:pPr marL="0" lvl="0" indent="0" algn="l" rtl="0">
                        <a:lnSpc>
                          <a:spcPct val="150000"/>
                        </a:lnSpc>
                        <a:spcBef>
                          <a:spcPts val="1000"/>
                        </a:spcBef>
                        <a:spcAft>
                          <a:spcPts val="0"/>
                        </a:spcAft>
                        <a:buNone/>
                      </a:pPr>
                      <a:endParaRPr sz="2400" dirty="0">
                        <a:solidFill>
                          <a:schemeClr val="dk1"/>
                        </a:solidFill>
                        <a:latin typeface="Open Sans"/>
                        <a:ea typeface="Open Sans"/>
                        <a:cs typeface="Open Sans"/>
                        <a:sym typeface="Open Sans"/>
                      </a:endParaRPr>
                    </a:p>
                    <a:p>
                      <a:pPr marL="0" lvl="0" indent="0" algn="l" rtl="0">
                        <a:lnSpc>
                          <a:spcPct val="150000"/>
                        </a:lnSpc>
                        <a:spcBef>
                          <a:spcPts val="1000"/>
                        </a:spcBef>
                        <a:spcAft>
                          <a:spcPts val="0"/>
                        </a:spcAft>
                        <a:buNone/>
                      </a:pPr>
                      <a:r>
                        <a:rPr lang="en" sz="2400" i="1" dirty="0">
                          <a:solidFill>
                            <a:schemeClr val="dk1"/>
                          </a:solidFill>
                          <a:latin typeface="Open Sans"/>
                          <a:ea typeface="Open Sans"/>
                          <a:cs typeface="Open Sans"/>
                          <a:sym typeface="Open Sans"/>
                        </a:rPr>
                        <a:t>If possible, paste or attach your tide chart(s) to this document.</a:t>
                      </a:r>
                      <a:endParaRPr sz="2400" i="1" dirty="0">
                        <a:solidFill>
                          <a:schemeClr val="dk1"/>
                        </a:solidFill>
                        <a:latin typeface="Open Sans"/>
                        <a:ea typeface="Open Sans"/>
                        <a:cs typeface="Open Sans"/>
                        <a:sym typeface="Open Sans"/>
                      </a:endParaRPr>
                    </a:p>
                    <a:p>
                      <a:pPr marL="0" lvl="0" indent="0" algn="l" rtl="0">
                        <a:lnSpc>
                          <a:spcPct val="150000"/>
                        </a:lnSpc>
                        <a:spcBef>
                          <a:spcPts val="1000"/>
                        </a:spcBef>
                        <a:spcAft>
                          <a:spcPts val="0"/>
                        </a:spcAft>
                        <a:buNone/>
                      </a:pPr>
                      <a:endParaRPr sz="2400" i="1" dirty="0">
                        <a:solidFill>
                          <a:schemeClr val="dk1"/>
                        </a:solidFill>
                        <a:latin typeface="Open Sans"/>
                        <a:ea typeface="Open Sans"/>
                        <a:cs typeface="Open Sans"/>
                        <a:sym typeface="Open Sans"/>
                      </a:endParaRPr>
                    </a:p>
                    <a:p>
                      <a:pPr marL="0" lvl="0" indent="0" algn="l" rtl="0">
                        <a:lnSpc>
                          <a:spcPct val="150000"/>
                        </a:lnSpc>
                        <a:spcBef>
                          <a:spcPts val="1000"/>
                        </a:spcBef>
                        <a:spcAft>
                          <a:spcPts val="0"/>
                        </a:spcAft>
                        <a:buNone/>
                      </a:pPr>
                      <a:endParaRPr sz="2400" i="1" dirty="0">
                        <a:solidFill>
                          <a:schemeClr val="dk1"/>
                        </a:solidFill>
                        <a:latin typeface="Open Sans"/>
                        <a:ea typeface="Open Sans"/>
                        <a:cs typeface="Open Sans"/>
                        <a:sym typeface="Open Sans"/>
                      </a:endParaRPr>
                    </a:p>
                    <a:p>
                      <a:pPr marL="0" lvl="0" indent="0" algn="l" rtl="0">
                        <a:lnSpc>
                          <a:spcPct val="150000"/>
                        </a:lnSpc>
                        <a:spcBef>
                          <a:spcPts val="1000"/>
                        </a:spcBef>
                        <a:spcAft>
                          <a:spcPts val="0"/>
                        </a:spcAft>
                        <a:buNone/>
                      </a:pPr>
                      <a:endParaRPr sz="2400" i="1" dirty="0">
                        <a:solidFill>
                          <a:schemeClr val="dk1"/>
                        </a:solidFill>
                        <a:latin typeface="Open Sans"/>
                        <a:ea typeface="Open Sans"/>
                        <a:cs typeface="Open Sans"/>
                        <a:sym typeface="Open Sans"/>
                      </a:endParaRPr>
                    </a:p>
                    <a:p>
                      <a:pPr marL="0" lvl="0" indent="0" algn="l" rtl="0">
                        <a:lnSpc>
                          <a:spcPct val="150000"/>
                        </a:lnSpc>
                        <a:spcBef>
                          <a:spcPts val="1000"/>
                        </a:spcBef>
                        <a:spcAft>
                          <a:spcPts val="0"/>
                        </a:spcAft>
                        <a:buNone/>
                      </a:pPr>
                      <a:endParaRPr sz="2400" i="1"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R w="9525" cap="flat" cmpd="sng">
                      <a:solidFill>
                        <a:schemeClr val="dk2"/>
                      </a:solidFill>
                      <a:prstDash val="solid"/>
                      <a:round/>
                      <a:headEnd type="none" w="sm" len="sm"/>
                      <a:tailEnd type="none" w="sm" len="sm"/>
                    </a:lnR>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a:spLocks noGrp="1"/>
          </p:cNvSpPr>
          <p:nvPr>
            <p:ph type="title"/>
          </p:nvPr>
        </p:nvSpPr>
        <p:spPr>
          <a:xfrm>
            <a:off x="654570" y="2349732"/>
            <a:ext cx="17893200" cy="3024000"/>
          </a:xfrm>
          <a:prstGeom prst="rect">
            <a:avLst/>
          </a:prstGeom>
        </p:spPr>
        <p:txBody>
          <a:bodyPr spcFirstLastPara="1" wrap="square" lIns="288900" tIns="288900" rIns="288900" bIns="288900" anchor="t" anchorCtr="0">
            <a:noAutofit/>
          </a:bodyPr>
          <a:lstStyle/>
          <a:p>
            <a:pPr marL="0" lvl="0" indent="0" algn="l" rtl="0">
              <a:spcBef>
                <a:spcPts val="0"/>
              </a:spcBef>
              <a:spcAft>
                <a:spcPts val="0"/>
              </a:spcAft>
              <a:buNone/>
            </a:pPr>
            <a:r>
              <a:rPr lang="en" sz="4400" b="1">
                <a:solidFill>
                  <a:srgbClr val="76A5AF"/>
                </a:solidFill>
              </a:rPr>
              <a:t>DATA IN THE CLASSROOM: LEVEL 5</a:t>
            </a:r>
            <a:endParaRPr sz="4400"/>
          </a:p>
          <a:p>
            <a:pPr marL="0" lvl="0" indent="0" algn="l" rtl="0">
              <a:spcBef>
                <a:spcPts val="0"/>
              </a:spcBef>
              <a:spcAft>
                <a:spcPts val="0"/>
              </a:spcAft>
              <a:buNone/>
            </a:pPr>
            <a:r>
              <a:rPr lang="en"/>
              <a:t>Design an Investigation</a:t>
            </a:r>
            <a:endParaRPr/>
          </a:p>
        </p:txBody>
      </p:sp>
      <p:sp>
        <p:nvSpPr>
          <p:cNvPr id="181" name="Google Shape;181;p20"/>
          <p:cNvSpPr txBox="1">
            <a:spLocks noGrp="1"/>
          </p:cNvSpPr>
          <p:nvPr>
            <p:ph type="body" idx="1"/>
          </p:nvPr>
        </p:nvSpPr>
        <p:spPr>
          <a:xfrm>
            <a:off x="654575" y="6085075"/>
            <a:ext cx="17893200" cy="20717700"/>
          </a:xfrm>
          <a:prstGeom prst="rect">
            <a:avLst/>
          </a:prstGeom>
        </p:spPr>
        <p:txBody>
          <a:bodyPr spcFirstLastPara="1" wrap="square" lIns="288900" tIns="288900" rIns="288900" bIns="288900" anchor="t" anchorCtr="0">
            <a:noAutofit/>
          </a:bodyPr>
          <a:lstStyle/>
          <a:p>
            <a:pPr marL="457200" lvl="0" indent="-381000" algn="l" rtl="0">
              <a:lnSpc>
                <a:spcPct val="150000"/>
              </a:lnSpc>
              <a:spcBef>
                <a:spcPts val="1000"/>
              </a:spcBef>
              <a:spcAft>
                <a:spcPts val="0"/>
              </a:spcAft>
              <a:buClr>
                <a:schemeClr val="dk1"/>
              </a:buClr>
              <a:buSzPts val="2400"/>
              <a:buAutoNum type="arabicPeriod"/>
            </a:pPr>
            <a:r>
              <a:rPr lang="en" sz="2400">
                <a:solidFill>
                  <a:schemeClr val="dk1"/>
                </a:solidFill>
              </a:rPr>
              <a:t>Develop Your Question: </a:t>
            </a:r>
            <a:r>
              <a:rPr lang="en" sz="2400" b="0">
                <a:solidFill>
                  <a:schemeClr val="dk1"/>
                </a:solidFill>
              </a:rPr>
              <a:t>  Ask a question that can be answered using the data tools in the </a:t>
            </a:r>
            <a:r>
              <a:rPr lang="en" sz="2400" b="0" i="1">
                <a:solidFill>
                  <a:schemeClr val="dk1"/>
                </a:solidFill>
              </a:rPr>
              <a:t>Sea Level </a:t>
            </a:r>
            <a:r>
              <a:rPr lang="en" sz="2400" b="0">
                <a:solidFill>
                  <a:schemeClr val="dk1"/>
                </a:solidFill>
              </a:rPr>
              <a:t>module. </a:t>
            </a:r>
            <a:br>
              <a:rPr lang="en" sz="2400" b="0">
                <a:solidFill>
                  <a:schemeClr val="dk1"/>
                </a:solidFill>
              </a:rPr>
            </a:br>
            <a:r>
              <a:rPr lang="en" sz="2400" b="0">
                <a:solidFill>
                  <a:schemeClr val="dk1"/>
                </a:solidFill>
              </a:rPr>
              <a:t>The available  tools are described below.</a:t>
            </a:r>
            <a:endParaRPr sz="2400" b="0">
              <a:solidFill>
                <a:schemeClr val="dk1"/>
              </a:solidFill>
            </a:endParaRPr>
          </a:p>
          <a:p>
            <a:pPr marL="914400" lvl="1" indent="-381000" algn="l" rtl="0">
              <a:lnSpc>
                <a:spcPct val="150000"/>
              </a:lnSpc>
              <a:spcBef>
                <a:spcPts val="0"/>
              </a:spcBef>
              <a:spcAft>
                <a:spcPts val="0"/>
              </a:spcAft>
              <a:buClr>
                <a:schemeClr val="dk1"/>
              </a:buClr>
              <a:buSzPts val="2400"/>
              <a:buAutoNum type="alphaLcPeriod"/>
            </a:pPr>
            <a:r>
              <a:rPr lang="en" sz="2400">
                <a:solidFill>
                  <a:schemeClr val="dk1"/>
                </a:solidFill>
              </a:rPr>
              <a:t>Sea Surface Height - Map Viewer (1992 - 2016): This data visualization can be used to identify long-term changes in global sea surface height over time. </a:t>
            </a:r>
            <a:endParaRPr sz="2400">
              <a:solidFill>
                <a:schemeClr val="dk1"/>
              </a:solidFill>
            </a:endParaRPr>
          </a:p>
          <a:p>
            <a:pPr marL="914400" lvl="1" indent="-381000" algn="l" rtl="0">
              <a:lnSpc>
                <a:spcPct val="150000"/>
              </a:lnSpc>
              <a:spcBef>
                <a:spcPts val="0"/>
              </a:spcBef>
              <a:spcAft>
                <a:spcPts val="0"/>
              </a:spcAft>
              <a:buClr>
                <a:schemeClr val="dk1"/>
              </a:buClr>
              <a:buSzPts val="2400"/>
              <a:buAutoNum type="alphaLcPeriod"/>
            </a:pPr>
            <a:r>
              <a:rPr lang="en" sz="2400">
                <a:solidFill>
                  <a:schemeClr val="dk1"/>
                </a:solidFill>
              </a:rPr>
              <a:t>Sea Surface Height Data Tool (1993 - present): This data tool will enable students to download global Sea Surface Height Deviation (SSHD) maps. Students may also make their own graphs using the data tool and a spreadsheet program such as Google Sheets or Microsoft Excel. </a:t>
            </a:r>
            <a:endParaRPr sz="2400">
              <a:solidFill>
                <a:schemeClr val="dk1"/>
              </a:solidFill>
            </a:endParaRPr>
          </a:p>
          <a:p>
            <a:pPr marL="914400" lvl="1" indent="-381000" algn="l" rtl="0">
              <a:lnSpc>
                <a:spcPct val="150000"/>
              </a:lnSpc>
              <a:spcBef>
                <a:spcPts val="0"/>
              </a:spcBef>
              <a:spcAft>
                <a:spcPts val="0"/>
              </a:spcAft>
              <a:buClr>
                <a:schemeClr val="dk1"/>
              </a:buClr>
              <a:buSzPts val="2400"/>
              <a:buAutoNum type="alphaLcPeriod"/>
            </a:pPr>
            <a:r>
              <a:rPr lang="en" sz="2400">
                <a:solidFill>
                  <a:schemeClr val="dk1"/>
                </a:solidFill>
              </a:rPr>
              <a:t>Tide Data Tool: This tool allows students to search and access tide data for 236 locations around the United States, territories in the Pacific, and Bermuda.</a:t>
            </a:r>
            <a:endParaRPr sz="2400">
              <a:solidFill>
                <a:schemeClr val="dk1"/>
              </a:solidFill>
            </a:endParaRPr>
          </a:p>
          <a:p>
            <a:pPr marL="914400" lvl="1" indent="-381000" algn="l" rtl="0">
              <a:lnSpc>
                <a:spcPct val="150000"/>
              </a:lnSpc>
              <a:spcBef>
                <a:spcPts val="0"/>
              </a:spcBef>
              <a:spcAft>
                <a:spcPts val="0"/>
              </a:spcAft>
              <a:buClr>
                <a:schemeClr val="dk1"/>
              </a:buClr>
              <a:buSzPts val="2400"/>
              <a:buAutoNum type="alphaLcPeriod"/>
            </a:pPr>
            <a:r>
              <a:rPr lang="en" sz="2400">
                <a:solidFill>
                  <a:schemeClr val="dk1"/>
                </a:solidFill>
              </a:rPr>
              <a:t>NOAA Sea Level Rise Viewer: this interactive map will allow you to visualize the potential impacts of rising sea levels on coastal areas. By moving the slider bar at the upper left of the page, you can increase sea levels up to 6 ft.</a:t>
            </a:r>
            <a:endParaRPr sz="2400">
              <a:solidFill>
                <a:schemeClr val="dk1"/>
              </a:solidFill>
            </a:endParaRPr>
          </a:p>
          <a:p>
            <a:pPr marL="914400" lvl="0" indent="0" algn="l" rtl="0">
              <a:lnSpc>
                <a:spcPct val="150000"/>
              </a:lnSpc>
              <a:spcBef>
                <a:spcPts val="1000"/>
              </a:spcBef>
              <a:spcAft>
                <a:spcPts val="0"/>
              </a:spcAft>
              <a:buNone/>
            </a:pPr>
            <a:endParaRPr sz="2400">
              <a:solidFill>
                <a:schemeClr val="dk1"/>
              </a:solidFill>
            </a:endParaRPr>
          </a:p>
          <a:p>
            <a:pPr marL="914400" lvl="0" indent="0" algn="l" rtl="0">
              <a:lnSpc>
                <a:spcPct val="150000"/>
              </a:lnSpc>
              <a:spcBef>
                <a:spcPts val="1000"/>
              </a:spcBef>
              <a:spcAft>
                <a:spcPts val="0"/>
              </a:spcAft>
              <a:buNone/>
            </a:pPr>
            <a:endParaRPr sz="2400">
              <a:solidFill>
                <a:schemeClr val="dk1"/>
              </a:solidFill>
            </a:endParaRPr>
          </a:p>
          <a:p>
            <a:pPr marL="914400" lvl="0" indent="0" algn="l" rtl="0">
              <a:lnSpc>
                <a:spcPct val="150000"/>
              </a:lnSpc>
              <a:spcBef>
                <a:spcPts val="1000"/>
              </a:spcBef>
              <a:spcAft>
                <a:spcPts val="0"/>
              </a:spcAft>
              <a:buNone/>
            </a:pPr>
            <a:endParaRPr sz="2400">
              <a:solidFill>
                <a:schemeClr val="dk1"/>
              </a:solidFill>
            </a:endParaRPr>
          </a:p>
          <a:p>
            <a:pPr marL="0" lvl="0" indent="0" algn="l" rtl="0">
              <a:lnSpc>
                <a:spcPct val="150000"/>
              </a:lnSpc>
              <a:spcBef>
                <a:spcPts val="1000"/>
              </a:spcBef>
              <a:spcAft>
                <a:spcPts val="0"/>
              </a:spcAft>
              <a:buNone/>
            </a:pPr>
            <a:endParaRPr sz="2400">
              <a:solidFill>
                <a:schemeClr val="dk1"/>
              </a:solidFill>
            </a:endParaRPr>
          </a:p>
          <a:p>
            <a:pPr marL="457200" lvl="0" indent="-381000" algn="l" rtl="0">
              <a:lnSpc>
                <a:spcPct val="150000"/>
              </a:lnSpc>
              <a:spcBef>
                <a:spcPts val="1000"/>
              </a:spcBef>
              <a:spcAft>
                <a:spcPts val="0"/>
              </a:spcAft>
              <a:buClr>
                <a:schemeClr val="dk1"/>
              </a:buClr>
              <a:buSzPts val="2400"/>
              <a:buAutoNum type="arabicPeriod"/>
            </a:pPr>
            <a:r>
              <a:rPr lang="en" sz="2400">
                <a:solidFill>
                  <a:schemeClr val="dk1"/>
                </a:solidFill>
              </a:rPr>
              <a:t>Collect Data:</a:t>
            </a:r>
            <a:r>
              <a:rPr lang="en" sz="2400" b="0">
                <a:solidFill>
                  <a:schemeClr val="dk1"/>
                </a:solidFill>
              </a:rPr>
              <a:t> Identify the data that you need to answer your question. If possible, paste or attach your data maps or charts to this document.</a:t>
            </a: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381000" algn="l" rtl="0">
              <a:lnSpc>
                <a:spcPct val="150000"/>
              </a:lnSpc>
              <a:spcBef>
                <a:spcPts val="1000"/>
              </a:spcBef>
              <a:spcAft>
                <a:spcPts val="0"/>
              </a:spcAft>
              <a:buClr>
                <a:schemeClr val="dk1"/>
              </a:buClr>
              <a:buSzPts val="2400"/>
              <a:buAutoNum type="arabicPeriod"/>
            </a:pPr>
            <a:r>
              <a:rPr lang="en" sz="2400">
                <a:solidFill>
                  <a:schemeClr val="dk1"/>
                </a:solidFill>
              </a:rPr>
              <a:t>Use the claim, evidence, reasoning format to help answer your question.</a:t>
            </a:r>
            <a:endParaRPr sz="2400">
              <a:solidFill>
                <a:schemeClr val="dk1"/>
              </a:solidFill>
            </a:endParaRPr>
          </a:p>
          <a:p>
            <a:pPr marL="0" lvl="0" indent="0" algn="l" rtl="0">
              <a:lnSpc>
                <a:spcPct val="150000"/>
              </a:lnSpc>
              <a:spcBef>
                <a:spcPts val="1000"/>
              </a:spcBef>
              <a:spcAft>
                <a:spcPts val="0"/>
              </a:spcAft>
              <a:buNone/>
            </a:pPr>
            <a:endParaRPr sz="2400">
              <a:solidFill>
                <a:schemeClr val="dk1"/>
              </a:solidFill>
            </a:endParaRPr>
          </a:p>
          <a:p>
            <a:pPr marL="0" lvl="0" indent="0" algn="l" rtl="0">
              <a:lnSpc>
                <a:spcPct val="150000"/>
              </a:lnSpc>
              <a:spcBef>
                <a:spcPts val="1000"/>
              </a:spcBef>
              <a:spcAft>
                <a:spcPts val="0"/>
              </a:spcAft>
              <a:buNone/>
            </a:pPr>
            <a:endParaRPr sz="2400">
              <a:solidFill>
                <a:schemeClr val="dk1"/>
              </a:solidFill>
            </a:endParaRPr>
          </a:p>
          <a:p>
            <a:pPr marL="0" lvl="0" indent="0" algn="l" rtl="0">
              <a:lnSpc>
                <a:spcPct val="150000"/>
              </a:lnSpc>
              <a:spcBef>
                <a:spcPts val="1000"/>
              </a:spcBef>
              <a:spcAft>
                <a:spcPts val="0"/>
              </a:spcAft>
              <a:buNone/>
            </a:pPr>
            <a:endParaRPr sz="2400">
              <a:solidFill>
                <a:schemeClr val="dk1"/>
              </a:solidFill>
            </a:endParaRPr>
          </a:p>
          <a:p>
            <a:pPr marL="0" lvl="0" indent="0" algn="l" rtl="0">
              <a:lnSpc>
                <a:spcPct val="150000"/>
              </a:lnSpc>
              <a:spcBef>
                <a:spcPts val="1000"/>
              </a:spcBef>
              <a:spcAft>
                <a:spcPts val="0"/>
              </a:spcAft>
              <a:buNone/>
            </a:pPr>
            <a:endParaRPr sz="2400">
              <a:solidFill>
                <a:schemeClr val="dk1"/>
              </a:solidFill>
            </a:endParaRPr>
          </a:p>
          <a:p>
            <a:pPr marL="0" lvl="0" indent="0" algn="l" rtl="0">
              <a:lnSpc>
                <a:spcPct val="150000"/>
              </a:lnSpc>
              <a:spcBef>
                <a:spcPts val="1000"/>
              </a:spcBef>
              <a:spcAft>
                <a:spcPts val="0"/>
              </a:spcAft>
              <a:buNone/>
            </a:pPr>
            <a:endParaRPr sz="240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45720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00000"/>
              </a:lnSpc>
              <a:spcBef>
                <a:spcPts val="0"/>
              </a:spcBef>
              <a:spcAft>
                <a:spcPts val="0"/>
              </a:spcAft>
              <a:buNone/>
            </a:pPr>
            <a:endParaRPr sz="2400" b="0">
              <a:solidFill>
                <a:srgbClr val="000000"/>
              </a:solidFill>
            </a:endParaRPr>
          </a:p>
          <a:p>
            <a:pPr marL="0" lvl="0" indent="0" algn="l" rtl="0">
              <a:lnSpc>
                <a:spcPct val="100000"/>
              </a:lnSpc>
              <a:spcBef>
                <a:spcPts val="0"/>
              </a:spcBef>
              <a:spcAft>
                <a:spcPts val="0"/>
              </a:spcAft>
              <a:buNone/>
            </a:pPr>
            <a:r>
              <a:rPr lang="en" sz="2400" b="0">
                <a:solidFill>
                  <a:schemeClr val="dk1"/>
                </a:solidFill>
              </a:rPr>
              <a:t>   </a:t>
            </a:r>
            <a:endParaRPr sz="2400" b="0">
              <a:solidFill>
                <a:schemeClr val="dk1"/>
              </a:solidFill>
            </a:endParaRPr>
          </a:p>
          <a:p>
            <a:pPr marL="0" lvl="0" indent="0" algn="l" rtl="0">
              <a:lnSpc>
                <a:spcPct val="100000"/>
              </a:lnSpc>
              <a:spcBef>
                <a:spcPts val="0"/>
              </a:spcBef>
              <a:spcAft>
                <a:spcPts val="0"/>
              </a:spcAft>
              <a:buNone/>
            </a:pPr>
            <a:r>
              <a:rPr lang="en" sz="2400" b="0">
                <a:solidFill>
                  <a:schemeClr val="dk1"/>
                </a:solidFill>
              </a:rPr>
              <a:t>  </a:t>
            </a:r>
            <a:endParaRPr sz="2400" b="0" i="1">
              <a:solidFill>
                <a:srgbClr val="000000"/>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a:p>
            <a:pPr marL="0" lvl="0" indent="0" algn="l" rtl="0">
              <a:lnSpc>
                <a:spcPct val="150000"/>
              </a:lnSpc>
              <a:spcBef>
                <a:spcPts val="1000"/>
              </a:spcBef>
              <a:spcAft>
                <a:spcPts val="0"/>
              </a:spcAft>
              <a:buNone/>
            </a:pPr>
            <a:endParaRPr sz="2400" b="0">
              <a:solidFill>
                <a:schemeClr val="dk1"/>
              </a:solidFill>
            </a:endParaRPr>
          </a:p>
        </p:txBody>
      </p:sp>
      <p:cxnSp>
        <p:nvCxnSpPr>
          <p:cNvPr id="182" name="Google Shape;182;p20"/>
          <p:cNvCxnSpPr/>
          <p:nvPr/>
        </p:nvCxnSpPr>
        <p:spPr>
          <a:xfrm rot="10800000" flipH="1">
            <a:off x="614400" y="5119275"/>
            <a:ext cx="17973600" cy="66000"/>
          </a:xfrm>
          <a:prstGeom prst="straightConnector1">
            <a:avLst/>
          </a:prstGeom>
          <a:noFill/>
          <a:ln w="76200" cap="flat" cmpd="sng">
            <a:solidFill>
              <a:schemeClr val="dk2"/>
            </a:solidFill>
            <a:prstDash val="solid"/>
            <a:round/>
            <a:headEnd type="none" w="med" len="med"/>
            <a:tailEnd type="none" w="med" len="med"/>
          </a:ln>
        </p:spPr>
      </p:cxnSp>
      <p:cxnSp>
        <p:nvCxnSpPr>
          <p:cNvPr id="183" name="Google Shape;183;p20"/>
          <p:cNvCxnSpPr/>
          <p:nvPr/>
        </p:nvCxnSpPr>
        <p:spPr>
          <a:xfrm rot="10800000">
            <a:off x="19510700" y="13726250"/>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84" name="Google Shape;184;p20"/>
          <p:cNvSpPr txBox="1"/>
          <p:nvPr/>
        </p:nvSpPr>
        <p:spPr>
          <a:xfrm>
            <a:off x="21033200" y="12858050"/>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 directly into the box.</a:t>
            </a:r>
            <a:endParaRPr sz="3100">
              <a:latin typeface="Open Sans"/>
              <a:ea typeface="Open Sans"/>
              <a:cs typeface="Open Sans"/>
              <a:sym typeface="Open Sans"/>
            </a:endParaRPr>
          </a:p>
        </p:txBody>
      </p:sp>
      <p:cxnSp>
        <p:nvCxnSpPr>
          <p:cNvPr id="185" name="Google Shape;185;p20"/>
          <p:cNvCxnSpPr/>
          <p:nvPr/>
        </p:nvCxnSpPr>
        <p:spPr>
          <a:xfrm rot="10800000">
            <a:off x="19510700" y="18696938"/>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86" name="Google Shape;186;p20"/>
          <p:cNvSpPr txBox="1"/>
          <p:nvPr/>
        </p:nvSpPr>
        <p:spPr>
          <a:xfrm>
            <a:off x="21033200" y="17819888"/>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cxnSp>
        <p:nvCxnSpPr>
          <p:cNvPr id="187" name="Google Shape;187;p20"/>
          <p:cNvCxnSpPr/>
          <p:nvPr/>
        </p:nvCxnSpPr>
        <p:spPr>
          <a:xfrm rot="10800000">
            <a:off x="19510700" y="23721900"/>
            <a:ext cx="1522500" cy="17400"/>
          </a:xfrm>
          <a:prstGeom prst="straightConnector1">
            <a:avLst/>
          </a:prstGeom>
          <a:noFill/>
          <a:ln w="76200" cap="flat" cmpd="sng">
            <a:solidFill>
              <a:schemeClr val="dk2"/>
            </a:solidFill>
            <a:prstDash val="solid"/>
            <a:round/>
            <a:headEnd type="none" w="med" len="med"/>
            <a:tailEnd type="triangle" w="med" len="med"/>
          </a:ln>
        </p:spPr>
      </p:cxnSp>
      <p:sp>
        <p:nvSpPr>
          <p:cNvPr id="188" name="Google Shape;188;p20"/>
          <p:cNvSpPr txBox="1"/>
          <p:nvPr/>
        </p:nvSpPr>
        <p:spPr>
          <a:xfrm>
            <a:off x="21033200" y="22853700"/>
            <a:ext cx="3193200" cy="17538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latin typeface="Open Sans"/>
                <a:ea typeface="Open Sans"/>
                <a:cs typeface="Open Sans"/>
                <a:sym typeface="Open Sans"/>
              </a:rPr>
              <a:t>Type your answers directly into the boxes.</a:t>
            </a:r>
            <a:endParaRPr sz="3100">
              <a:latin typeface="Open Sans"/>
              <a:ea typeface="Open Sans"/>
              <a:cs typeface="Open Sans"/>
              <a:sym typeface="Open Sans"/>
            </a:endParaRPr>
          </a:p>
        </p:txBody>
      </p:sp>
      <p:pic>
        <p:nvPicPr>
          <p:cNvPr id="189" name="Google Shape;189;p20" title="Click and drag to move"/>
          <p:cNvPicPr preferRelativeResize="0"/>
          <p:nvPr/>
        </p:nvPicPr>
        <p:blipFill>
          <a:blip r:embed="rId3">
            <a:alphaModFix/>
          </a:blip>
          <a:stretch>
            <a:fillRect/>
          </a:stretch>
        </p:blipFill>
        <p:spPr>
          <a:xfrm>
            <a:off x="152400" y="152400"/>
            <a:ext cx="142875" cy="142875"/>
          </a:xfrm>
          <a:prstGeom prst="rect">
            <a:avLst/>
          </a:prstGeom>
          <a:noFill/>
          <a:ln>
            <a:noFill/>
          </a:ln>
        </p:spPr>
      </p:pic>
      <p:graphicFrame>
        <p:nvGraphicFramePr>
          <p:cNvPr id="190" name="Google Shape;190;p20"/>
          <p:cNvGraphicFramePr/>
          <p:nvPr/>
        </p:nvGraphicFramePr>
        <p:xfrm>
          <a:off x="1250375" y="13100588"/>
          <a:ext cx="17297400" cy="1280130"/>
        </p:xfrm>
        <a:graphic>
          <a:graphicData uri="http://schemas.openxmlformats.org/drawingml/2006/table">
            <a:tbl>
              <a:tblPr>
                <a:noFill/>
                <a:tableStyleId>{C7A4B449-14CB-422C-B2A9-BB6EE88FDB48}</a:tableStyleId>
              </a:tblPr>
              <a:tblGrid>
                <a:gridCol w="4934500">
                  <a:extLst>
                    <a:ext uri="{9D8B030D-6E8A-4147-A177-3AD203B41FA5}">
                      <a16:colId xmlns:a16="http://schemas.microsoft.com/office/drawing/2014/main" val="20000"/>
                    </a:ext>
                  </a:extLst>
                </a:gridCol>
                <a:gridCol w="123629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400">
                          <a:latin typeface="Open Sans"/>
                          <a:ea typeface="Open Sans"/>
                          <a:cs typeface="Open Sans"/>
                          <a:sym typeface="Open Sans"/>
                        </a:rPr>
                        <a:t>Identify a question about sea level at a location(s) of interest.</a:t>
                      </a:r>
                      <a:endParaRPr sz="24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bl>
          </a:graphicData>
        </a:graphic>
      </p:graphicFrame>
      <p:graphicFrame>
        <p:nvGraphicFramePr>
          <p:cNvPr id="191" name="Google Shape;191;p20"/>
          <p:cNvGraphicFramePr/>
          <p:nvPr/>
        </p:nvGraphicFramePr>
        <p:xfrm>
          <a:off x="1250375" y="16758663"/>
          <a:ext cx="17297375" cy="3657420"/>
        </p:xfrm>
        <a:graphic>
          <a:graphicData uri="http://schemas.openxmlformats.org/drawingml/2006/table">
            <a:tbl>
              <a:tblPr>
                <a:noFill/>
                <a:tableStyleId>{C7A4B449-14CB-422C-B2A9-BB6EE88FDB48}</a:tableStyleId>
              </a:tblPr>
              <a:tblGrid>
                <a:gridCol w="9214575">
                  <a:extLst>
                    <a:ext uri="{9D8B030D-6E8A-4147-A177-3AD203B41FA5}">
                      <a16:colId xmlns:a16="http://schemas.microsoft.com/office/drawing/2014/main" val="20000"/>
                    </a:ext>
                  </a:extLst>
                </a:gridCol>
                <a:gridCol w="3306225">
                  <a:extLst>
                    <a:ext uri="{9D8B030D-6E8A-4147-A177-3AD203B41FA5}">
                      <a16:colId xmlns:a16="http://schemas.microsoft.com/office/drawing/2014/main" val="20001"/>
                    </a:ext>
                  </a:extLst>
                </a:gridCol>
                <a:gridCol w="47765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2400" b="1">
                          <a:latin typeface="Open Sans"/>
                          <a:ea typeface="Open Sans"/>
                          <a:cs typeface="Open Sans"/>
                          <a:sym typeface="Open Sans"/>
                        </a:rPr>
                        <a:t>Data</a:t>
                      </a:r>
                      <a:endParaRPr sz="2400" b="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Open Sans"/>
                          <a:ea typeface="Open Sans"/>
                          <a:cs typeface="Open Sans"/>
                          <a:sym typeface="Open Sans"/>
                        </a:rPr>
                        <a:t>Date</a:t>
                      </a:r>
                      <a:endParaRPr sz="2400" b="1">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Open Sans"/>
                          <a:ea typeface="Open Sans"/>
                          <a:cs typeface="Open Sans"/>
                          <a:sym typeface="Open Sans"/>
                        </a:rPr>
                        <a:t>Map or Graph</a:t>
                      </a:r>
                      <a:endParaRPr sz="2400" b="1">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2400" i="1">
                          <a:latin typeface="Open Sans"/>
                          <a:ea typeface="Open Sans"/>
                          <a:cs typeface="Open Sans"/>
                          <a:sym typeface="Open Sans"/>
                        </a:rPr>
                        <a:t>Example: Sea Surface Height Deviation</a:t>
                      </a:r>
                      <a:endParaRPr sz="2400" i="1">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400" i="1">
                          <a:latin typeface="Open Sans"/>
                          <a:ea typeface="Open Sans"/>
                          <a:cs typeface="Open Sans"/>
                          <a:sym typeface="Open Sans"/>
                        </a:rPr>
                        <a:t>December 1995 &amp;</a:t>
                      </a:r>
                      <a:endParaRPr sz="2400" i="1">
                        <a:latin typeface="Open Sans"/>
                        <a:ea typeface="Open Sans"/>
                        <a:cs typeface="Open Sans"/>
                        <a:sym typeface="Open Sans"/>
                      </a:endParaRPr>
                    </a:p>
                    <a:p>
                      <a:pPr marL="0" lvl="0" indent="0" algn="l" rtl="0">
                        <a:spcBef>
                          <a:spcPts val="0"/>
                        </a:spcBef>
                        <a:spcAft>
                          <a:spcPts val="0"/>
                        </a:spcAft>
                        <a:buNone/>
                      </a:pPr>
                      <a:r>
                        <a:rPr lang="en" sz="2400" i="1">
                          <a:latin typeface="Open Sans"/>
                          <a:ea typeface="Open Sans"/>
                          <a:cs typeface="Open Sans"/>
                          <a:sym typeface="Open Sans"/>
                        </a:rPr>
                        <a:t>December 2015</a:t>
                      </a:r>
                      <a:endParaRPr sz="2400" i="1">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2400" i="1">
                          <a:latin typeface="Open Sans"/>
                          <a:ea typeface="Open Sans"/>
                          <a:cs typeface="Open Sans"/>
                          <a:sym typeface="Open Sans"/>
                        </a:rPr>
                        <a:t>Map</a:t>
                      </a:r>
                      <a:endParaRPr sz="2400" i="1">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2400" dirty="0">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92" name="Google Shape;192;p20"/>
          <p:cNvGraphicFramePr/>
          <p:nvPr/>
        </p:nvGraphicFramePr>
        <p:xfrm>
          <a:off x="1409275" y="22096163"/>
          <a:ext cx="16979550" cy="4571910"/>
        </p:xfrm>
        <a:graphic>
          <a:graphicData uri="http://schemas.openxmlformats.org/drawingml/2006/table">
            <a:tbl>
              <a:tblPr>
                <a:noFill/>
                <a:tableStyleId>{C7A4B449-14CB-422C-B2A9-BB6EE88FDB48}</a:tableStyleId>
              </a:tblPr>
              <a:tblGrid>
                <a:gridCol w="6906675">
                  <a:extLst>
                    <a:ext uri="{9D8B030D-6E8A-4147-A177-3AD203B41FA5}">
                      <a16:colId xmlns:a16="http://schemas.microsoft.com/office/drawing/2014/main" val="20000"/>
                    </a:ext>
                  </a:extLst>
                </a:gridCol>
                <a:gridCol w="10072875">
                  <a:extLst>
                    <a:ext uri="{9D8B030D-6E8A-4147-A177-3AD203B41FA5}">
                      <a16:colId xmlns:a16="http://schemas.microsoft.com/office/drawing/2014/main" val="20001"/>
                    </a:ext>
                  </a:extLst>
                </a:gridCol>
              </a:tblGrid>
              <a:tr h="1312425">
                <a:tc>
                  <a:txBody>
                    <a:bodyPr/>
                    <a:lstStyle/>
                    <a:p>
                      <a:pPr marL="0" lvl="0" indent="0" algn="l"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Claim: Record a simple statement that answers your question and is based upon evidence.</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312425">
                <a:tc>
                  <a:txBody>
                    <a:bodyPr/>
                    <a:lstStyle/>
                    <a:p>
                      <a:pPr marL="0" lvl="0" indent="0" algn="l" rtl="0">
                        <a:spcBef>
                          <a:spcPts val="0"/>
                        </a:spcBef>
                        <a:spcAft>
                          <a:spcPts val="0"/>
                        </a:spcAft>
                        <a:buClr>
                          <a:schemeClr val="dk1"/>
                        </a:buClr>
                        <a:buSzPts val="1100"/>
                        <a:buFont typeface="Arial"/>
                        <a:buNone/>
                      </a:pPr>
                      <a:r>
                        <a:rPr lang="en" sz="2400">
                          <a:solidFill>
                            <a:schemeClr val="dk1"/>
                          </a:solidFill>
                          <a:latin typeface="Open Sans"/>
                          <a:ea typeface="Open Sans"/>
                          <a:cs typeface="Open Sans"/>
                          <a:sym typeface="Open Sans"/>
                        </a:rPr>
                        <a:t>Evidence: Include specific data from the the data maps, graphs or charts you have analyzed.</a:t>
                      </a:r>
                      <a:endParaRPr sz="2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021125">
                <a:tc>
                  <a:txBody>
                    <a:bodyPr/>
                    <a:lstStyle/>
                    <a:p>
                      <a:pPr marL="0" lvl="0" indent="0" algn="l" rtl="0">
                        <a:spcBef>
                          <a:spcPts val="0"/>
                        </a:spcBef>
                        <a:spcAft>
                          <a:spcPts val="0"/>
                        </a:spcAft>
                        <a:buNone/>
                      </a:pPr>
                      <a:r>
                        <a:rPr lang="en" sz="2400">
                          <a:solidFill>
                            <a:schemeClr val="dk1"/>
                          </a:solidFill>
                          <a:latin typeface="Open Sans"/>
                          <a:ea typeface="Open Sans"/>
                          <a:cs typeface="Open Sans"/>
                          <a:sym typeface="Open Sans"/>
                        </a:rPr>
                        <a:t>Reasoning: Connect the evidence to your claim.</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p>
                      <a:pPr marL="0" lvl="0" indent="0" algn="l" rtl="0">
                        <a:spcBef>
                          <a:spcPts val="0"/>
                        </a:spcBef>
                        <a:spcAft>
                          <a:spcPts val="0"/>
                        </a:spcAft>
                        <a:buNone/>
                      </a:pPr>
                      <a:endParaRPr sz="240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1811</Words>
  <Application>Microsoft Macintosh PowerPoint</Application>
  <PresentationFormat>Custom</PresentationFormat>
  <Paragraphs>385</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Open Sans</vt:lpstr>
      <vt:lpstr>Simple Light</vt:lpstr>
      <vt:lpstr>DATA IN THE CLASSROOM: LEVEL 1  How is Sea Level Calculated?</vt:lpstr>
      <vt:lpstr>DATA IN THE CLASSROOM: LEVEL 2  How Much Do Sea Levels Vary?</vt:lpstr>
      <vt:lpstr>DATA IN THE CLASSROOM: LEVEL 2  How Much Do Sea Levels Vary?</vt:lpstr>
      <vt:lpstr>DATA IN THE CLASSROOM: LEVEL 3 How Do Tides Affect Sea Level?</vt:lpstr>
      <vt:lpstr>DATA IN THE CLASSROOM: LEVEL 3 How Do Tides Affect Sea Level? </vt:lpstr>
      <vt:lpstr>DATA IN THE CLASSROOM: LEVEL 4 How Do Storms Affect Sea Level?</vt:lpstr>
      <vt:lpstr>DATA IN THE CLASSROOM: LEVEL 4 How Do Storms Affect Sea Level?</vt:lpstr>
      <vt:lpstr>DATA IN THE CLASSROOM: LEVEL 5 Design an Investigation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 THE CLASSROOM: LEVEL 1  How is Sea Level Calculated?</dc:title>
  <cp:lastModifiedBy>Amy</cp:lastModifiedBy>
  <cp:revision>1</cp:revision>
  <dcterms:modified xsi:type="dcterms:W3CDTF">2020-08-23T23:37:36Z</dcterms:modified>
</cp:coreProperties>
</file>